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Zen Dots"/>
      <p:regular r:id="rId45"/>
    </p:embeddedFont>
    <p:embeddedFont>
      <p:font typeface="Anaheim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  <p:ext uri="GoogleSlidesCustomDataVersion2">
      <go:slidesCustomData xmlns:go="http://customooxmlschemas.google.com/" r:id="rId47" roundtripDataSignature="AMtx7mgoBfgqtJ1HyyyuIhX82P86bbTM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602" orient="horz"/>
        <p:guide pos="340" orient="horz"/>
        <p:guide pos="5306"/>
        <p:guide pos="29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Anaheim-regular.fntdata"/><Relationship Id="rId23" Type="http://schemas.openxmlformats.org/officeDocument/2006/relationships/slide" Target="slides/slide18.xml"/><Relationship Id="rId45" Type="http://schemas.openxmlformats.org/officeDocument/2006/relationships/font" Target="fonts/ZenDot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fa41cd0f56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1" name="Google Shape;1331;g1fa41cd0f56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fa41cd0f56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fa41cd0f56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fa41cd0f56_0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fa41cd0f56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3d3fb9f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4" name="Google Shape;1354;g23d3fb9f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fa41cd0f56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1fa41cd0f56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fa41cd0f56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1fa41cd0f56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fa41cd0f56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1fa41cd0f56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3d3fb9f3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0" name="Google Shape;1380;g23d3fb9f3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2" name="Google Shape;14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e78eed6304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1" name="Google Shape;1261;g1e78eed6304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1e78eed6304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3" name="Google Shape;1663;g1e78eed6304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0" name="Google Shape;17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1e78eed6304_1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2" name="Google Shape;1942;g1e78eed6304_1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3" name="Google Shape;21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e78eed6304_1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5" name="Google Shape;2125;g1e78eed6304_1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1e78eed6304_1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7" name="Google Shape;2137;g1e78eed6304_1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1e78eed6304_1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2" name="Google Shape;2142;g1e78eed6304_1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4" name="Google Shape;21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23d3fb9f33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0" name="Google Shape;2180;g23d3fb9f33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1f8cbf22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1" name="Google Shape;2191;g1f8cbf22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0" name="Google Shape;1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f8cbf2297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3" name="Google Shape;2213;g1f8cbf2297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23d3fb9f33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5" name="Google Shape;2235;g23d3fb9f33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6" name="Google Shape;22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1edb79aa7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5" name="Google Shape;2515;g1edb79aa7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23d3fb9f33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4" name="Google Shape;2784;g23d3fb9f33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5" name="Google Shape;27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9" name="Google Shape;29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g1fa41cd0f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6" name="Google Shape;3006;g1fa41cd0f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1fa41cd0f56_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2" name="Google Shape;3012;g1fa41cd0f56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8" name="Google Shape;301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6" name="Google Shape;12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e78eed6304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0" name="Google Shape;1290;g1e78eed6304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6" name="Google Shape;12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fa41cd0f56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9" name="Google Shape;1319;g1fa41cd0f56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0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50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50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2;p50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50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50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50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50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50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50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" name="Google Shape;19;p50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0" name="Google Shape;20;p50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50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0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0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0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0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0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0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0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0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0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0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0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0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0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0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0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0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0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0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0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0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0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0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" name="Google Shape;44;p50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50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" name="Google Shape;46;p50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50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0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0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0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0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0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0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50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50"/>
          <p:cNvSpPr txBox="1"/>
          <p:nvPr>
            <p:ph idx="1" type="subTitle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9"/>
          <p:cNvGrpSpPr/>
          <p:nvPr/>
        </p:nvGrpSpPr>
        <p:grpSpPr>
          <a:xfrm>
            <a:off x="818830" y="3790732"/>
            <a:ext cx="757775" cy="901643"/>
            <a:chOff x="1081548" y="3586707"/>
            <a:chExt cx="975133" cy="1160267"/>
          </a:xfrm>
        </p:grpSpPr>
        <p:sp>
          <p:nvSpPr>
            <p:cNvPr id="479" name="Google Shape;479;p59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rect b="b" l="l" r="r" t="t"/>
              <a:pathLst>
                <a:path extrusionOk="0" h="6700" w="18787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9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rect b="b" l="l" r="r" t="t"/>
              <a:pathLst>
                <a:path extrusionOk="0" h="23935" w="2862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9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rect b="b" l="l" r="r" t="t"/>
              <a:pathLst>
                <a:path extrusionOk="0" h="19795" w="19796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9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rect b="b" l="l" r="r" t="t"/>
              <a:pathLst>
                <a:path extrusionOk="0" h="16051" w="3317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9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rect b="b" l="l" r="r" t="t"/>
              <a:pathLst>
                <a:path extrusionOk="0" h="42607" w="16286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9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rect b="b" l="l" r="r" t="t"/>
              <a:pathLst>
                <a:path extrusionOk="0" h="4339" w="1221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9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rect b="b" l="l" r="r" t="t"/>
              <a:pathLst>
                <a:path extrusionOk="0" h="1696" w="1696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9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rect b="b" l="l" r="r" t="t"/>
              <a:pathLst>
                <a:path extrusionOk="0" h="7549" w="11031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9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rect b="b" l="l" r="r" t="t"/>
              <a:pathLst>
                <a:path extrusionOk="0" h="1338" w="1338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9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rect b="b" l="l" r="r" t="t"/>
              <a:pathLst>
                <a:path extrusionOk="0" h="8349" w="20419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9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rect b="b" l="l" r="r" t="t"/>
              <a:pathLst>
                <a:path extrusionOk="0" h="1517" w="1519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9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rect b="b" l="l" r="r" t="t"/>
              <a:pathLst>
                <a:path extrusionOk="0" h="5289" w="4666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9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rect b="b" l="l" r="r" t="t"/>
              <a:pathLst>
                <a:path extrusionOk="0" h="1248" w="1249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9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rect b="b" l="l" r="r" t="t"/>
              <a:pathLst>
                <a:path extrusionOk="0" h="11502" w="3269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9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rect b="b" l="l" r="r" t="t"/>
              <a:pathLst>
                <a:path extrusionOk="0" h="1427" w="1429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9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rect b="b" l="l" r="r" t="t"/>
              <a:pathLst>
                <a:path extrusionOk="0" h="8530" w="7402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9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rect b="b" l="l" r="r" t="t"/>
              <a:pathLst>
                <a:path extrusionOk="0" h="1517" w="1517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9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rect b="b" l="l" r="r" t="t"/>
              <a:pathLst>
                <a:path extrusionOk="0" h="1813" w="8411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9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9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rect b="b" l="l" r="r" t="t"/>
              <a:pathLst>
                <a:path extrusionOk="0" h="3772" w="6387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9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rect b="b" l="l" r="r" t="t"/>
              <a:pathLst>
                <a:path extrusionOk="0" h="1106" w="1161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9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rect b="b" l="l" r="r" t="t"/>
              <a:pathLst>
                <a:path extrusionOk="0" h="1107" w="1163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9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rect b="b" l="l" r="r" t="t"/>
              <a:pathLst>
                <a:path extrusionOk="0" h="10273" w="10273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9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rect b="b" l="l" r="r" t="t"/>
              <a:pathLst>
                <a:path extrusionOk="0" h="5523" w="5523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9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rect b="b" l="l" r="r" t="t"/>
              <a:pathLst>
                <a:path extrusionOk="0" h="3384" w="3384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9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rect b="b" l="l" r="r" t="t"/>
              <a:pathLst>
                <a:path extrusionOk="0" h="2507" w="1107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9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rect b="b" l="l" r="r" t="t"/>
              <a:pathLst>
                <a:path extrusionOk="0" h="2508" w="1107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9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rect b="b" l="l" r="r" t="t"/>
              <a:pathLst>
                <a:path extrusionOk="0" h="1105" w="2504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9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rect b="b" l="l" r="r" t="t"/>
              <a:pathLst>
                <a:path extrusionOk="0" h="1105" w="2506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9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rect b="b" l="l" r="r" t="t"/>
              <a:pathLst>
                <a:path extrusionOk="0" h="2080" w="2182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9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rect b="b" l="l" r="r" t="t"/>
              <a:pathLst>
                <a:path extrusionOk="0" h="2079" w="2183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9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rect b="b" l="l" r="r" t="t"/>
              <a:pathLst>
                <a:path extrusionOk="0" h="2080" w="2183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9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rect b="b" l="l" r="r" t="t"/>
              <a:pathLst>
                <a:path extrusionOk="0" h="9899" w="4436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9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rect b="b" l="l" r="r" t="t"/>
              <a:pathLst>
                <a:path extrusionOk="0" h="2744" w="5784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9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rect b="b" l="l" r="r" t="t"/>
              <a:pathLst>
                <a:path extrusionOk="0" h="2742" w="2008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9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rect b="b" l="l" r="r" t="t"/>
              <a:pathLst>
                <a:path extrusionOk="0" h="4144" w="4635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9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rect b="b" l="l" r="r" t="t"/>
              <a:pathLst>
                <a:path extrusionOk="0" h="1619" w="5604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9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9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rect b="b" l="l" r="r" t="t"/>
              <a:pathLst>
                <a:path extrusionOk="0" h="1516" w="1664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9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rect b="b" l="l" r="r" t="t"/>
              <a:pathLst>
                <a:path extrusionOk="0" h="627" w="627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9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rect b="b" l="l" r="r" t="t"/>
              <a:pathLst>
                <a:path extrusionOk="0" h="891" w="893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9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rect b="b" l="l" r="r" t="t"/>
              <a:pathLst>
                <a:path extrusionOk="0" h="1471" w="19392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9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rect b="b" l="l" r="r" t="t"/>
              <a:pathLst>
                <a:path extrusionOk="0" h="1070" w="11368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9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rect b="b" l="l" r="r" t="t"/>
              <a:pathLst>
                <a:path extrusionOk="0" h="3914" w="3914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9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rect b="b" l="l" r="r" t="t"/>
              <a:pathLst>
                <a:path extrusionOk="0" h="2409" w="3742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9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rect b="b" l="l" r="r" t="t"/>
              <a:pathLst>
                <a:path extrusionOk="0" h="1716" w="2143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9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rect b="b" l="l" r="r" t="t"/>
              <a:pathLst>
                <a:path extrusionOk="0" h="1937" w="1911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9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rect b="b" l="l" r="r" t="t"/>
              <a:pathLst>
                <a:path extrusionOk="0" h="2667" w="2134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9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rect b="b" l="l" r="r" t="t"/>
              <a:pathLst>
                <a:path extrusionOk="0" h="1036" w="1336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9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rect b="b" l="l" r="r" t="t"/>
              <a:pathLst>
                <a:path extrusionOk="0" h="1035" w="1334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9" name="Google Shape;529;p5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5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531" name="Google Shape;531;p5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532" name="Google Shape;532;p5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3" name="Google Shape;533;p5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534" name="Google Shape;534;p5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5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5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5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5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5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40" name="Google Shape;540;p5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541" name="Google Shape;541;p5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2" name="Google Shape;542;p5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59"/>
          <p:cNvSpPr txBox="1"/>
          <p:nvPr>
            <p:ph idx="2" type="title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4" name="Google Shape;544;p59"/>
          <p:cNvSpPr txBox="1"/>
          <p:nvPr>
            <p:ph idx="1" type="subTitle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59"/>
          <p:cNvSpPr txBox="1"/>
          <p:nvPr>
            <p:ph idx="3" type="title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6" name="Google Shape;546;p59"/>
          <p:cNvSpPr txBox="1"/>
          <p:nvPr>
            <p:ph idx="4" type="subTitle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59"/>
          <p:cNvSpPr txBox="1"/>
          <p:nvPr>
            <p:ph idx="5" type="title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8" name="Google Shape;548;p59"/>
          <p:cNvSpPr txBox="1"/>
          <p:nvPr>
            <p:ph idx="6" type="subTitle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HEADER_1">
    <p:bg>
      <p:bgPr>
        <a:solidFill>
          <a:schemeClr val="accent4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0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60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552" name="Google Shape;552;p60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0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0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0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60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60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559" name="Google Shape;559;p60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0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0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0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0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0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0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0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0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60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0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0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0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0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0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0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0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0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0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60"/>
          <p:cNvGrpSpPr/>
          <p:nvPr/>
        </p:nvGrpSpPr>
        <p:grpSpPr>
          <a:xfrm flipH="1" rot="10800000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583" name="Google Shape;583;p60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0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0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0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0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0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0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0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0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0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0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0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0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0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0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0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0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0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0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0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0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0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0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p60"/>
          <p:cNvSpPr txBox="1"/>
          <p:nvPr>
            <p:ph idx="1" type="subTitle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60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61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61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611" name="Google Shape;611;p61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612" name="Google Shape;612;p61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3" name="Google Shape;613;p61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614" name="Google Shape;614;p61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61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61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61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61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61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20" name="Google Shape;620;p61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621" name="Google Shape;621;p61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22" name="Google Shape;622;p6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3" name="Google Shape;623;p61"/>
          <p:cNvSpPr txBox="1"/>
          <p:nvPr>
            <p:ph idx="2" type="title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4" name="Google Shape;624;p61"/>
          <p:cNvSpPr txBox="1"/>
          <p:nvPr>
            <p:ph idx="1" type="subTitle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61"/>
          <p:cNvSpPr txBox="1"/>
          <p:nvPr>
            <p:ph idx="3" type="title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6" name="Google Shape;626;p61"/>
          <p:cNvSpPr txBox="1"/>
          <p:nvPr>
            <p:ph idx="4" type="subTitle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61"/>
          <p:cNvSpPr txBox="1"/>
          <p:nvPr>
            <p:ph idx="5" type="title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8" name="Google Shape;628;p61"/>
          <p:cNvSpPr txBox="1"/>
          <p:nvPr>
            <p:ph idx="6" type="subTitle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61"/>
          <p:cNvSpPr txBox="1"/>
          <p:nvPr>
            <p:ph idx="7" type="title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0" name="Google Shape;630;p61"/>
          <p:cNvSpPr txBox="1"/>
          <p:nvPr>
            <p:ph idx="8" type="subTitle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61"/>
          <p:cNvSpPr txBox="1"/>
          <p:nvPr>
            <p:ph idx="9" type="title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2" name="Google Shape;632;p61"/>
          <p:cNvSpPr txBox="1"/>
          <p:nvPr>
            <p:ph idx="13" type="subTitle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61"/>
          <p:cNvSpPr txBox="1"/>
          <p:nvPr>
            <p:ph idx="14" type="title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4" name="Google Shape;634;p61"/>
          <p:cNvSpPr txBox="1"/>
          <p:nvPr>
            <p:ph idx="15" type="subTitle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6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6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638" name="Google Shape;638;p62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639" name="Google Shape;639;p62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0" name="Google Shape;640;p62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641" name="Google Shape;641;p62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62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" name="Google Shape;643;p62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62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62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62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47" name="Google Shape;647;p62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648" name="Google Shape;648;p62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49" name="Google Shape;649;p6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0" name="Google Shape;650;p62"/>
          <p:cNvSpPr txBox="1"/>
          <p:nvPr>
            <p:ph idx="1" type="subTitle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63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653" name="Google Shape;653;p63"/>
            <p:cNvSpPr/>
            <p:nvPr/>
          </p:nvSpPr>
          <p:spPr>
            <a:xfrm>
              <a:off x="3956050" y="578475"/>
              <a:ext cx="172800" cy="376500"/>
            </a:xfrm>
            <a:custGeom>
              <a:rect b="b" l="l" r="r" t="t"/>
              <a:pathLst>
                <a:path extrusionOk="0" h="15060" w="6912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3"/>
            <p:cNvSpPr/>
            <p:nvPr/>
          </p:nvSpPr>
          <p:spPr>
            <a:xfrm>
              <a:off x="3830600" y="748775"/>
              <a:ext cx="11225" cy="143650"/>
            </a:xfrm>
            <a:custGeom>
              <a:rect b="b" l="l" r="r" t="t"/>
              <a:pathLst>
                <a:path extrusionOk="0" h="5746" w="449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3"/>
            <p:cNvSpPr/>
            <p:nvPr/>
          </p:nvSpPr>
          <p:spPr>
            <a:xfrm>
              <a:off x="3582400" y="652375"/>
              <a:ext cx="11225" cy="289425"/>
            </a:xfrm>
            <a:custGeom>
              <a:rect b="b" l="l" r="r" t="t"/>
              <a:pathLst>
                <a:path extrusionOk="0" h="11577" w="449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3463725" y="640050"/>
              <a:ext cx="181800" cy="425775"/>
            </a:xfrm>
            <a:custGeom>
              <a:rect b="b" l="l" r="r" t="t"/>
              <a:pathLst>
                <a:path extrusionOk="0" h="17031" w="7272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3"/>
            <p:cNvSpPr/>
            <p:nvPr/>
          </p:nvSpPr>
          <p:spPr>
            <a:xfrm>
              <a:off x="3978550" y="634175"/>
              <a:ext cx="269950" cy="424000"/>
            </a:xfrm>
            <a:custGeom>
              <a:rect b="b" l="l" r="r" t="t"/>
              <a:pathLst>
                <a:path extrusionOk="0" h="16960" w="10798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3"/>
            <p:cNvSpPr/>
            <p:nvPr/>
          </p:nvSpPr>
          <p:spPr>
            <a:xfrm>
              <a:off x="4055700" y="895325"/>
              <a:ext cx="248425" cy="88350"/>
            </a:xfrm>
            <a:custGeom>
              <a:rect b="b" l="l" r="r" t="t"/>
              <a:pathLst>
                <a:path extrusionOk="0" h="3534" w="9937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3"/>
            <p:cNvSpPr/>
            <p:nvPr/>
          </p:nvSpPr>
          <p:spPr>
            <a:xfrm>
              <a:off x="4055675" y="1079250"/>
              <a:ext cx="305375" cy="14100"/>
            </a:xfrm>
            <a:custGeom>
              <a:rect b="b" l="l" r="r" t="t"/>
              <a:pathLst>
                <a:path extrusionOk="0" h="564" w="12215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3"/>
            <p:cNvSpPr/>
            <p:nvPr/>
          </p:nvSpPr>
          <p:spPr>
            <a:xfrm>
              <a:off x="4021450" y="1133900"/>
              <a:ext cx="426550" cy="118400"/>
            </a:xfrm>
            <a:custGeom>
              <a:rect b="b" l="l" r="r" t="t"/>
              <a:pathLst>
                <a:path extrusionOk="0" h="4736" w="17062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3"/>
            <p:cNvSpPr/>
            <p:nvPr/>
          </p:nvSpPr>
          <p:spPr>
            <a:xfrm>
              <a:off x="4070775" y="1294750"/>
              <a:ext cx="240000" cy="11225"/>
            </a:xfrm>
            <a:custGeom>
              <a:rect b="b" l="l" r="r" t="t"/>
              <a:pathLst>
                <a:path extrusionOk="0" h="449" w="960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3"/>
            <p:cNvSpPr/>
            <p:nvPr/>
          </p:nvSpPr>
          <p:spPr>
            <a:xfrm>
              <a:off x="4435150" y="1234025"/>
              <a:ext cx="48025" cy="46475"/>
            </a:xfrm>
            <a:custGeom>
              <a:rect b="b" l="l" r="r" t="t"/>
              <a:pathLst>
                <a:path extrusionOk="0" h="1859" w="1921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3"/>
            <p:cNvSpPr/>
            <p:nvPr/>
          </p:nvSpPr>
          <p:spPr>
            <a:xfrm>
              <a:off x="4146700" y="17285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3"/>
            <p:cNvSpPr/>
            <p:nvPr/>
          </p:nvSpPr>
          <p:spPr>
            <a:xfrm>
              <a:off x="4232375" y="1597575"/>
              <a:ext cx="48025" cy="46425"/>
            </a:xfrm>
            <a:custGeom>
              <a:rect b="b" l="l" r="r" t="t"/>
              <a:pathLst>
                <a:path extrusionOk="0" h="1857" w="1921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3"/>
            <p:cNvSpPr/>
            <p:nvPr/>
          </p:nvSpPr>
          <p:spPr>
            <a:xfrm>
              <a:off x="3908250" y="1746175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3"/>
            <p:cNvSpPr/>
            <p:nvPr/>
          </p:nvSpPr>
          <p:spPr>
            <a:xfrm>
              <a:off x="3977950" y="1694975"/>
              <a:ext cx="50500" cy="46425"/>
            </a:xfrm>
            <a:custGeom>
              <a:rect b="b" l="l" r="r" t="t"/>
              <a:pathLst>
                <a:path extrusionOk="0" h="1857" w="202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3"/>
            <p:cNvSpPr/>
            <p:nvPr/>
          </p:nvSpPr>
          <p:spPr>
            <a:xfrm>
              <a:off x="3448425" y="172587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3"/>
            <p:cNvSpPr/>
            <p:nvPr/>
          </p:nvSpPr>
          <p:spPr>
            <a:xfrm>
              <a:off x="3352325" y="155012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3"/>
            <p:cNvSpPr/>
            <p:nvPr/>
          </p:nvSpPr>
          <p:spPr>
            <a:xfrm>
              <a:off x="3275000" y="1234100"/>
              <a:ext cx="53000" cy="46400"/>
            </a:xfrm>
            <a:custGeom>
              <a:rect b="b" l="l" r="r" t="t"/>
              <a:pathLst>
                <a:path extrusionOk="0" h="1856" w="212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3"/>
            <p:cNvSpPr/>
            <p:nvPr/>
          </p:nvSpPr>
          <p:spPr>
            <a:xfrm>
              <a:off x="3367675" y="118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3"/>
            <p:cNvSpPr/>
            <p:nvPr/>
          </p:nvSpPr>
          <p:spPr>
            <a:xfrm>
              <a:off x="3729600" y="1677400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3"/>
            <p:cNvSpPr/>
            <p:nvPr/>
          </p:nvSpPr>
          <p:spPr>
            <a:xfrm>
              <a:off x="4392625" y="1499050"/>
              <a:ext cx="50525" cy="46350"/>
            </a:xfrm>
            <a:custGeom>
              <a:rect b="b" l="l" r="r" t="t"/>
              <a:pathLst>
                <a:path extrusionOk="0" h="1854" w="2021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3"/>
            <p:cNvSpPr/>
            <p:nvPr/>
          </p:nvSpPr>
          <p:spPr>
            <a:xfrm>
              <a:off x="4216025" y="592100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3"/>
            <p:cNvSpPr/>
            <p:nvPr/>
          </p:nvSpPr>
          <p:spPr>
            <a:xfrm>
              <a:off x="4015550" y="718925"/>
              <a:ext cx="53025" cy="46400"/>
            </a:xfrm>
            <a:custGeom>
              <a:rect b="b" l="l" r="r" t="t"/>
              <a:pathLst>
                <a:path extrusionOk="0" h="1856" w="2121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3"/>
            <p:cNvSpPr/>
            <p:nvPr/>
          </p:nvSpPr>
          <p:spPr>
            <a:xfrm>
              <a:off x="3636450" y="661950"/>
              <a:ext cx="50550" cy="46450"/>
            </a:xfrm>
            <a:custGeom>
              <a:rect b="b" l="l" r="r" t="t"/>
              <a:pathLst>
                <a:path extrusionOk="0" h="1858" w="2022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3"/>
            <p:cNvSpPr/>
            <p:nvPr/>
          </p:nvSpPr>
          <p:spPr>
            <a:xfrm>
              <a:off x="3442850" y="604800"/>
              <a:ext cx="52975" cy="46475"/>
            </a:xfrm>
            <a:custGeom>
              <a:rect b="b" l="l" r="r" t="t"/>
              <a:pathLst>
                <a:path extrusionOk="0" h="1859" w="2119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3"/>
            <p:cNvSpPr/>
            <p:nvPr/>
          </p:nvSpPr>
          <p:spPr>
            <a:xfrm>
              <a:off x="3301925" y="954900"/>
              <a:ext cx="50525" cy="46375"/>
            </a:xfrm>
            <a:custGeom>
              <a:rect b="b" l="l" r="r" t="t"/>
              <a:pathLst>
                <a:path extrusionOk="0" h="1855" w="2021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3"/>
            <p:cNvSpPr/>
            <p:nvPr/>
          </p:nvSpPr>
          <p:spPr>
            <a:xfrm>
              <a:off x="3287150" y="1128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3"/>
            <p:cNvSpPr/>
            <p:nvPr/>
          </p:nvSpPr>
          <p:spPr>
            <a:xfrm>
              <a:off x="3561550" y="6087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3"/>
            <p:cNvSpPr/>
            <p:nvPr/>
          </p:nvSpPr>
          <p:spPr>
            <a:xfrm>
              <a:off x="4346000" y="10616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3"/>
            <p:cNvSpPr/>
            <p:nvPr/>
          </p:nvSpPr>
          <p:spPr>
            <a:xfrm>
              <a:off x="4289025" y="863625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3"/>
            <p:cNvSpPr/>
            <p:nvPr/>
          </p:nvSpPr>
          <p:spPr>
            <a:xfrm>
              <a:off x="3810325" y="713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3"/>
            <p:cNvSpPr/>
            <p:nvPr/>
          </p:nvSpPr>
          <p:spPr>
            <a:xfrm>
              <a:off x="4112125" y="55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3"/>
            <p:cNvSpPr/>
            <p:nvPr/>
          </p:nvSpPr>
          <p:spPr>
            <a:xfrm>
              <a:off x="4298700" y="1277175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3"/>
            <p:cNvSpPr/>
            <p:nvPr/>
          </p:nvSpPr>
          <p:spPr>
            <a:xfrm>
              <a:off x="4091375" y="1374875"/>
              <a:ext cx="313825" cy="139475"/>
            </a:xfrm>
            <a:custGeom>
              <a:rect b="b" l="l" r="r" t="t"/>
              <a:pathLst>
                <a:path extrusionOk="0" h="5579" w="12553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3"/>
            <p:cNvSpPr/>
            <p:nvPr/>
          </p:nvSpPr>
          <p:spPr>
            <a:xfrm>
              <a:off x="4083375" y="1510250"/>
              <a:ext cx="81600" cy="229550"/>
            </a:xfrm>
            <a:custGeom>
              <a:rect b="b" l="l" r="r" t="t"/>
              <a:pathLst>
                <a:path extrusionOk="0" h="9182" w="3264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>
              <a:off x="4132975" y="1461025"/>
              <a:ext cx="129050" cy="147025"/>
            </a:xfrm>
            <a:custGeom>
              <a:rect b="b" l="l" r="r" t="t"/>
              <a:pathLst>
                <a:path extrusionOk="0" h="5881" w="5162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3"/>
            <p:cNvSpPr/>
            <p:nvPr/>
          </p:nvSpPr>
          <p:spPr>
            <a:xfrm>
              <a:off x="3674375" y="697100"/>
              <a:ext cx="79775" cy="207650"/>
            </a:xfrm>
            <a:custGeom>
              <a:rect b="b" l="l" r="r" t="t"/>
              <a:pathLst>
                <a:path extrusionOk="0" h="8306" w="3191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3"/>
            <p:cNvSpPr/>
            <p:nvPr/>
          </p:nvSpPr>
          <p:spPr>
            <a:xfrm>
              <a:off x="3324900" y="1045350"/>
              <a:ext cx="229475" cy="91750"/>
            </a:xfrm>
            <a:custGeom>
              <a:rect b="b" l="l" r="r" t="t"/>
              <a:pathLst>
                <a:path extrusionOk="0" h="3670" w="9179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3"/>
            <p:cNvSpPr/>
            <p:nvPr/>
          </p:nvSpPr>
          <p:spPr>
            <a:xfrm>
              <a:off x="3337950" y="970825"/>
              <a:ext cx="216450" cy="11225"/>
            </a:xfrm>
            <a:custGeom>
              <a:rect b="b" l="l" r="r" t="t"/>
              <a:pathLst>
                <a:path extrusionOk="0" h="449" w="8658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3"/>
            <p:cNvSpPr/>
            <p:nvPr/>
          </p:nvSpPr>
          <p:spPr>
            <a:xfrm>
              <a:off x="4036450" y="760100"/>
              <a:ext cx="11225" cy="200275"/>
            </a:xfrm>
            <a:custGeom>
              <a:rect b="b" l="l" r="r" t="t"/>
              <a:pathLst>
                <a:path extrusionOk="0" h="8011" w="449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3"/>
            <p:cNvSpPr/>
            <p:nvPr/>
          </p:nvSpPr>
          <p:spPr>
            <a:xfrm>
              <a:off x="3996325" y="1485650"/>
              <a:ext cx="11200" cy="220550"/>
            </a:xfrm>
            <a:custGeom>
              <a:rect b="b" l="l" r="r" t="t"/>
              <a:pathLst>
                <a:path extrusionOk="0" h="8822" w="448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3"/>
            <p:cNvSpPr/>
            <p:nvPr/>
          </p:nvSpPr>
          <p:spPr>
            <a:xfrm>
              <a:off x="3403675" y="1199275"/>
              <a:ext cx="142525" cy="11200"/>
            </a:xfrm>
            <a:custGeom>
              <a:rect b="b" l="l" r="r" t="t"/>
              <a:pathLst>
                <a:path extrusionOk="0" h="448" w="5701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3"/>
            <p:cNvSpPr/>
            <p:nvPr/>
          </p:nvSpPr>
          <p:spPr>
            <a:xfrm>
              <a:off x="3307475" y="1263975"/>
              <a:ext cx="238725" cy="113850"/>
            </a:xfrm>
            <a:custGeom>
              <a:rect b="b" l="l" r="r" t="t"/>
              <a:pathLst>
                <a:path extrusionOk="0" h="4554" w="9549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3"/>
            <p:cNvSpPr/>
            <p:nvPr/>
          </p:nvSpPr>
          <p:spPr>
            <a:xfrm>
              <a:off x="3489100" y="1485650"/>
              <a:ext cx="112475" cy="254150"/>
            </a:xfrm>
            <a:custGeom>
              <a:rect b="b" l="l" r="r" t="t"/>
              <a:pathLst>
                <a:path extrusionOk="0" h="10166" w="4499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3750450" y="1508250"/>
              <a:ext cx="11250" cy="175400"/>
            </a:xfrm>
            <a:custGeom>
              <a:rect b="b" l="l" r="r" t="t"/>
              <a:pathLst>
                <a:path extrusionOk="0" h="7016" w="45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3832575" y="1540100"/>
              <a:ext cx="90675" cy="222500"/>
            </a:xfrm>
            <a:custGeom>
              <a:rect b="b" l="l" r="r" t="t"/>
              <a:pathLst>
                <a:path extrusionOk="0" h="8900" w="3627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3395400" y="1475950"/>
              <a:ext cx="159825" cy="103025"/>
            </a:xfrm>
            <a:custGeom>
              <a:rect b="b" l="l" r="r" t="t"/>
              <a:pathLst>
                <a:path extrusionOk="0" h="4121" w="6393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3"/>
            <p:cNvSpPr/>
            <p:nvPr/>
          </p:nvSpPr>
          <p:spPr>
            <a:xfrm>
              <a:off x="3482900" y="850875"/>
              <a:ext cx="707900" cy="707925"/>
            </a:xfrm>
            <a:custGeom>
              <a:rect b="b" l="l" r="r" t="t"/>
              <a:pathLst>
                <a:path extrusionOk="0" h="28317" w="28316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3"/>
            <p:cNvSpPr/>
            <p:nvPr/>
          </p:nvSpPr>
          <p:spPr>
            <a:xfrm>
              <a:off x="3482850" y="850875"/>
              <a:ext cx="491975" cy="707925"/>
            </a:xfrm>
            <a:custGeom>
              <a:rect b="b" l="l" r="r" t="t"/>
              <a:pathLst>
                <a:path extrusionOk="0" h="28317" w="19679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3"/>
            <p:cNvSpPr/>
            <p:nvPr/>
          </p:nvSpPr>
          <p:spPr>
            <a:xfrm>
              <a:off x="3976800" y="1516675"/>
              <a:ext cx="50275" cy="42125"/>
            </a:xfrm>
            <a:custGeom>
              <a:rect b="b" l="l" r="r" t="t"/>
              <a:pathLst>
                <a:path extrusionOk="0" h="1685" w="2011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3"/>
            <p:cNvSpPr/>
            <p:nvPr/>
          </p:nvSpPr>
          <p:spPr>
            <a:xfrm>
              <a:off x="3685575" y="1077300"/>
              <a:ext cx="205750" cy="272350"/>
            </a:xfrm>
            <a:custGeom>
              <a:rect b="b" l="l" r="r" t="t"/>
              <a:pathLst>
                <a:path extrusionOk="0" h="10894" w="823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3916850" y="1079500"/>
              <a:ext cx="48075" cy="270150"/>
            </a:xfrm>
            <a:custGeom>
              <a:rect b="b" l="l" r="r" t="t"/>
              <a:pathLst>
                <a:path extrusionOk="0" h="10806" w="1923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4042850" y="938225"/>
              <a:ext cx="64450" cy="67975"/>
            </a:xfrm>
            <a:custGeom>
              <a:rect b="b" l="l" r="r" t="t"/>
              <a:pathLst>
                <a:path extrusionOk="0" h="2719" w="2578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3"/>
            <p:cNvSpPr/>
            <p:nvPr/>
          </p:nvSpPr>
          <p:spPr>
            <a:xfrm>
              <a:off x="4074525" y="1036350"/>
              <a:ext cx="39775" cy="231025"/>
            </a:xfrm>
            <a:custGeom>
              <a:rect b="b" l="l" r="r" t="t"/>
              <a:pathLst>
                <a:path extrusionOk="0" h="9241" w="1591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63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707" name="Google Shape;707;p63"/>
            <p:cNvSpPr/>
            <p:nvPr/>
          </p:nvSpPr>
          <p:spPr>
            <a:xfrm>
              <a:off x="3671625" y="4949725"/>
              <a:ext cx="328750" cy="135375"/>
            </a:xfrm>
            <a:custGeom>
              <a:rect b="b" l="l" r="r" t="t"/>
              <a:pathLst>
                <a:path extrusionOk="0" h="5415" w="1315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3"/>
            <p:cNvSpPr/>
            <p:nvPr/>
          </p:nvSpPr>
          <p:spPr>
            <a:xfrm>
              <a:off x="3671600" y="4949725"/>
              <a:ext cx="328750" cy="75325"/>
            </a:xfrm>
            <a:custGeom>
              <a:rect b="b" l="l" r="r" t="t"/>
              <a:pathLst>
                <a:path extrusionOk="0" h="3013" w="1315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3"/>
            <p:cNvSpPr/>
            <p:nvPr/>
          </p:nvSpPr>
          <p:spPr>
            <a:xfrm>
              <a:off x="3613075" y="5067300"/>
              <a:ext cx="445850" cy="49900"/>
            </a:xfrm>
            <a:custGeom>
              <a:rect b="b" l="l" r="r" t="t"/>
              <a:pathLst>
                <a:path extrusionOk="0" h="1996" w="17834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3"/>
            <p:cNvSpPr/>
            <p:nvPr/>
          </p:nvSpPr>
          <p:spPr>
            <a:xfrm>
              <a:off x="3159675" y="4001400"/>
              <a:ext cx="1347100" cy="968600"/>
            </a:xfrm>
            <a:custGeom>
              <a:rect b="b" l="l" r="r" t="t"/>
              <a:pathLst>
                <a:path extrusionOk="0" h="38744" w="53884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3"/>
            <p:cNvSpPr/>
            <p:nvPr/>
          </p:nvSpPr>
          <p:spPr>
            <a:xfrm>
              <a:off x="3324800" y="4001400"/>
              <a:ext cx="1181975" cy="968625"/>
            </a:xfrm>
            <a:custGeom>
              <a:rect b="b" l="l" r="r" t="t"/>
              <a:pathLst>
                <a:path extrusionOk="0" h="38745" w="47279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3"/>
            <p:cNvSpPr/>
            <p:nvPr/>
          </p:nvSpPr>
          <p:spPr>
            <a:xfrm>
              <a:off x="3252125" y="4078950"/>
              <a:ext cx="1159175" cy="726700"/>
            </a:xfrm>
            <a:custGeom>
              <a:rect b="b" l="l" r="r" t="t"/>
              <a:pathLst>
                <a:path extrusionOk="0" h="29068" w="46367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3"/>
            <p:cNvSpPr/>
            <p:nvPr/>
          </p:nvSpPr>
          <p:spPr>
            <a:xfrm>
              <a:off x="3433775" y="4078950"/>
              <a:ext cx="977525" cy="726700"/>
            </a:xfrm>
            <a:custGeom>
              <a:rect b="b" l="l" r="r" t="t"/>
              <a:pathLst>
                <a:path extrusionOk="0" h="29068" w="39101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3"/>
            <p:cNvSpPr/>
            <p:nvPr/>
          </p:nvSpPr>
          <p:spPr>
            <a:xfrm>
              <a:off x="3407075" y="4455325"/>
              <a:ext cx="57500" cy="153075"/>
            </a:xfrm>
            <a:custGeom>
              <a:rect b="b" l="l" r="r" t="t"/>
              <a:pathLst>
                <a:path extrusionOk="0" h="6123" w="230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3"/>
            <p:cNvSpPr/>
            <p:nvPr/>
          </p:nvSpPr>
          <p:spPr>
            <a:xfrm>
              <a:off x="3524050" y="4315400"/>
              <a:ext cx="57475" cy="293000"/>
            </a:xfrm>
            <a:custGeom>
              <a:rect b="b" l="l" r="r" t="t"/>
              <a:pathLst>
                <a:path extrusionOk="0" h="11720" w="2299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3"/>
            <p:cNvSpPr/>
            <p:nvPr/>
          </p:nvSpPr>
          <p:spPr>
            <a:xfrm>
              <a:off x="3642875" y="4380100"/>
              <a:ext cx="57475" cy="228300"/>
            </a:xfrm>
            <a:custGeom>
              <a:rect b="b" l="l" r="r" t="t"/>
              <a:pathLst>
                <a:path extrusionOk="0" h="9132" w="2299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3"/>
            <p:cNvSpPr/>
            <p:nvPr/>
          </p:nvSpPr>
          <p:spPr>
            <a:xfrm>
              <a:off x="3186575" y="4041475"/>
              <a:ext cx="30475" cy="104575"/>
            </a:xfrm>
            <a:custGeom>
              <a:rect b="b" l="l" r="r" t="t"/>
              <a:pathLst>
                <a:path extrusionOk="0" h="4183" w="1219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3"/>
            <p:cNvSpPr/>
            <p:nvPr/>
          </p:nvSpPr>
          <p:spPr>
            <a:xfrm>
              <a:off x="3189400" y="4192775"/>
              <a:ext cx="25250" cy="284100"/>
            </a:xfrm>
            <a:custGeom>
              <a:rect b="b" l="l" r="r" t="t"/>
              <a:pathLst>
                <a:path extrusionOk="0" h="11364" w="101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3"/>
            <p:cNvSpPr/>
            <p:nvPr/>
          </p:nvSpPr>
          <p:spPr>
            <a:xfrm>
              <a:off x="3837700" y="4180450"/>
              <a:ext cx="8450" cy="515725"/>
            </a:xfrm>
            <a:custGeom>
              <a:rect b="b" l="l" r="r" t="t"/>
              <a:pathLst>
                <a:path extrusionOk="0" h="20629" w="338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3356650" y="4223650"/>
              <a:ext cx="376525" cy="389000"/>
            </a:xfrm>
            <a:custGeom>
              <a:rect b="b" l="l" r="r" t="t"/>
              <a:pathLst>
                <a:path extrusionOk="0" h="15560" w="15061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3402925" y="4658600"/>
              <a:ext cx="294850" cy="8375"/>
            </a:xfrm>
            <a:custGeom>
              <a:rect b="b" l="l" r="r" t="t"/>
              <a:pathLst>
                <a:path extrusionOk="0" h="335" w="11794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3"/>
            <p:cNvSpPr/>
            <p:nvPr/>
          </p:nvSpPr>
          <p:spPr>
            <a:xfrm>
              <a:off x="3957650" y="4234850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3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3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3"/>
            <p:cNvSpPr/>
            <p:nvPr/>
          </p:nvSpPr>
          <p:spPr>
            <a:xfrm>
              <a:off x="3957650" y="43253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3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3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3"/>
            <p:cNvSpPr/>
            <p:nvPr/>
          </p:nvSpPr>
          <p:spPr>
            <a:xfrm>
              <a:off x="3957650" y="44174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3"/>
            <p:cNvSpPr/>
            <p:nvPr/>
          </p:nvSpPr>
          <p:spPr>
            <a:xfrm>
              <a:off x="3997575" y="4501275"/>
              <a:ext cx="268125" cy="8375"/>
            </a:xfrm>
            <a:custGeom>
              <a:rect b="b" l="l" r="r" t="t"/>
              <a:pathLst>
                <a:path extrusionOk="0" h="335" w="10725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3"/>
            <p:cNvSpPr/>
            <p:nvPr/>
          </p:nvSpPr>
          <p:spPr>
            <a:xfrm>
              <a:off x="3997575" y="455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3"/>
            <p:cNvSpPr/>
            <p:nvPr/>
          </p:nvSpPr>
          <p:spPr>
            <a:xfrm>
              <a:off x="3997575" y="461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3"/>
            <p:cNvSpPr/>
            <p:nvPr/>
          </p:nvSpPr>
          <p:spPr>
            <a:xfrm>
              <a:off x="3963150" y="44940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3"/>
            <p:cNvSpPr/>
            <p:nvPr/>
          </p:nvSpPr>
          <p:spPr>
            <a:xfrm>
              <a:off x="3361850" y="46513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3"/>
            <p:cNvSpPr/>
            <p:nvPr/>
          </p:nvSpPr>
          <p:spPr>
            <a:xfrm>
              <a:off x="3963150" y="4551150"/>
              <a:ext cx="22875" cy="22900"/>
            </a:xfrm>
            <a:custGeom>
              <a:rect b="b" l="l" r="r" t="t"/>
              <a:pathLst>
                <a:path extrusionOk="0" h="916" w="915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3"/>
            <p:cNvSpPr/>
            <p:nvPr/>
          </p:nvSpPr>
          <p:spPr>
            <a:xfrm>
              <a:off x="3963150" y="4611175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6" name="Google Shape;736;p63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3"/>
          <p:cNvSpPr txBox="1"/>
          <p:nvPr>
            <p:ph hasCustomPrompt="1"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8" name="Google Shape;738;p63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742" name="Google Shape;742;p6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743" name="Google Shape;743;p6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4" name="Google Shape;744;p6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745" name="Google Shape;745;p6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6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6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6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6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6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51" name="Google Shape;751;p6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752" name="Google Shape;752;p6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3" name="Google Shape;753;p6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4" name="Google Shape;754;p64"/>
          <p:cNvSpPr txBox="1"/>
          <p:nvPr>
            <p:ph idx="2" type="title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5" name="Google Shape;755;p64"/>
          <p:cNvSpPr txBox="1"/>
          <p:nvPr>
            <p:ph idx="1" type="subTitle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64"/>
          <p:cNvSpPr txBox="1"/>
          <p:nvPr>
            <p:ph idx="3" type="title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7" name="Google Shape;757;p64"/>
          <p:cNvSpPr txBox="1"/>
          <p:nvPr>
            <p:ph idx="4" type="subTitle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64"/>
          <p:cNvSpPr txBox="1"/>
          <p:nvPr>
            <p:ph idx="5" type="title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9" name="Google Shape;759;p64"/>
          <p:cNvSpPr txBox="1"/>
          <p:nvPr>
            <p:ph idx="6" type="subTitle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64"/>
          <p:cNvSpPr txBox="1"/>
          <p:nvPr>
            <p:ph idx="7" type="title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1" name="Google Shape;761;p64"/>
          <p:cNvSpPr txBox="1"/>
          <p:nvPr>
            <p:ph idx="8" type="subTitle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2_1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65"/>
          <p:cNvGrpSpPr/>
          <p:nvPr/>
        </p:nvGrpSpPr>
        <p:grpSpPr>
          <a:xfrm>
            <a:off x="7495226" y="1393376"/>
            <a:ext cx="755026" cy="1035656"/>
            <a:chOff x="5141975" y="584675"/>
            <a:chExt cx="922225" cy="1265000"/>
          </a:xfrm>
        </p:grpSpPr>
        <p:sp>
          <p:nvSpPr>
            <p:cNvPr id="764" name="Google Shape;764;p65"/>
            <p:cNvSpPr/>
            <p:nvPr/>
          </p:nvSpPr>
          <p:spPr>
            <a:xfrm>
              <a:off x="5589875" y="654525"/>
              <a:ext cx="329975" cy="74675"/>
            </a:xfrm>
            <a:custGeom>
              <a:rect b="b" l="l" r="r" t="t"/>
              <a:pathLst>
                <a:path extrusionOk="0" h="2987" w="13199">
                  <a:moveTo>
                    <a:pt x="1" y="0"/>
                  </a:moveTo>
                  <a:lnTo>
                    <a:pt x="13198" y="2986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5"/>
            <p:cNvSpPr/>
            <p:nvPr/>
          </p:nvSpPr>
          <p:spPr>
            <a:xfrm>
              <a:off x="5588125" y="6472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9"/>
                  </a:lnTo>
                  <a:lnTo>
                    <a:pt x="13196" y="3554"/>
                  </a:lnTo>
                  <a:lnTo>
                    <a:pt x="13325" y="298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5"/>
            <p:cNvSpPr/>
            <p:nvPr/>
          </p:nvSpPr>
          <p:spPr>
            <a:xfrm>
              <a:off x="5351750" y="1707200"/>
              <a:ext cx="329925" cy="74600"/>
            </a:xfrm>
            <a:custGeom>
              <a:rect b="b" l="l" r="r" t="t"/>
              <a:pathLst>
                <a:path extrusionOk="0" h="2984" w="13197">
                  <a:moveTo>
                    <a:pt x="1" y="0"/>
                  </a:moveTo>
                  <a:lnTo>
                    <a:pt x="13197" y="29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5"/>
            <p:cNvSpPr/>
            <p:nvPr/>
          </p:nvSpPr>
          <p:spPr>
            <a:xfrm>
              <a:off x="5350025" y="16998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8"/>
                  </a:lnTo>
                  <a:lnTo>
                    <a:pt x="13196" y="3553"/>
                  </a:lnTo>
                  <a:lnTo>
                    <a:pt x="13325" y="29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5"/>
            <p:cNvSpPr/>
            <p:nvPr/>
          </p:nvSpPr>
          <p:spPr>
            <a:xfrm>
              <a:off x="5470675" y="1029075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1" y="0"/>
                  </a:moveTo>
                  <a:lnTo>
                    <a:pt x="16696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5"/>
            <p:cNvSpPr/>
            <p:nvPr/>
          </p:nvSpPr>
          <p:spPr>
            <a:xfrm>
              <a:off x="5468900" y="1021725"/>
              <a:ext cx="420625" cy="108650"/>
            </a:xfrm>
            <a:custGeom>
              <a:rect b="b" l="l" r="r" t="t"/>
              <a:pathLst>
                <a:path extrusionOk="0" h="4346" w="16825">
                  <a:moveTo>
                    <a:pt x="129" y="1"/>
                  </a:moveTo>
                  <a:lnTo>
                    <a:pt x="0" y="569"/>
                  </a:lnTo>
                  <a:lnTo>
                    <a:pt x="16696" y="4345"/>
                  </a:lnTo>
                  <a:lnTo>
                    <a:pt x="16824" y="377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5"/>
            <p:cNvSpPr/>
            <p:nvPr/>
          </p:nvSpPr>
          <p:spPr>
            <a:xfrm>
              <a:off x="5453100" y="1208525"/>
              <a:ext cx="362700" cy="82075"/>
            </a:xfrm>
            <a:custGeom>
              <a:rect b="b" l="l" r="r" t="t"/>
              <a:pathLst>
                <a:path extrusionOk="0" h="3283" w="14508">
                  <a:moveTo>
                    <a:pt x="1" y="1"/>
                  </a:moveTo>
                  <a:lnTo>
                    <a:pt x="14508" y="3282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5"/>
            <p:cNvSpPr/>
            <p:nvPr/>
          </p:nvSpPr>
          <p:spPr>
            <a:xfrm>
              <a:off x="5451350" y="1201175"/>
              <a:ext cx="366000" cy="96275"/>
            </a:xfrm>
            <a:custGeom>
              <a:rect b="b" l="l" r="r" t="t"/>
              <a:pathLst>
                <a:path extrusionOk="0" h="3851" w="14640">
                  <a:moveTo>
                    <a:pt x="130" y="1"/>
                  </a:moveTo>
                  <a:lnTo>
                    <a:pt x="1" y="570"/>
                  </a:lnTo>
                  <a:lnTo>
                    <a:pt x="14510" y="3851"/>
                  </a:lnTo>
                  <a:lnTo>
                    <a:pt x="14639" y="328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5"/>
            <p:cNvSpPr/>
            <p:nvPr/>
          </p:nvSpPr>
          <p:spPr>
            <a:xfrm>
              <a:off x="5450075" y="1120200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0" y="1"/>
                  </a:moveTo>
                  <a:lnTo>
                    <a:pt x="16695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5"/>
            <p:cNvSpPr/>
            <p:nvPr/>
          </p:nvSpPr>
          <p:spPr>
            <a:xfrm>
              <a:off x="5448375" y="1112900"/>
              <a:ext cx="420650" cy="108625"/>
            </a:xfrm>
            <a:custGeom>
              <a:rect b="b" l="l" r="r" t="t"/>
              <a:pathLst>
                <a:path extrusionOk="0" h="4345" w="16826">
                  <a:moveTo>
                    <a:pt x="130" y="0"/>
                  </a:moveTo>
                  <a:lnTo>
                    <a:pt x="1" y="568"/>
                  </a:lnTo>
                  <a:lnTo>
                    <a:pt x="16697" y="4345"/>
                  </a:lnTo>
                  <a:lnTo>
                    <a:pt x="16825" y="377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5"/>
            <p:cNvSpPr/>
            <p:nvPr/>
          </p:nvSpPr>
          <p:spPr>
            <a:xfrm>
              <a:off x="5625775" y="749975"/>
              <a:ext cx="242450" cy="54875"/>
            </a:xfrm>
            <a:custGeom>
              <a:rect b="b" l="l" r="r" t="t"/>
              <a:pathLst>
                <a:path extrusionOk="0" h="2195" w="9698">
                  <a:moveTo>
                    <a:pt x="0" y="0"/>
                  </a:moveTo>
                  <a:lnTo>
                    <a:pt x="9697" y="2195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5"/>
            <p:cNvSpPr/>
            <p:nvPr/>
          </p:nvSpPr>
          <p:spPr>
            <a:xfrm>
              <a:off x="5624000" y="742650"/>
              <a:ext cx="245725" cy="69075"/>
            </a:xfrm>
            <a:custGeom>
              <a:rect b="b" l="l" r="r" t="t"/>
              <a:pathLst>
                <a:path extrusionOk="0" h="2763" w="9829">
                  <a:moveTo>
                    <a:pt x="129" y="0"/>
                  </a:moveTo>
                  <a:lnTo>
                    <a:pt x="1" y="570"/>
                  </a:lnTo>
                  <a:lnTo>
                    <a:pt x="9699" y="2762"/>
                  </a:lnTo>
                  <a:lnTo>
                    <a:pt x="9828" y="219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5"/>
            <p:cNvSpPr/>
            <p:nvPr/>
          </p:nvSpPr>
          <p:spPr>
            <a:xfrm>
              <a:off x="5458800" y="1437175"/>
              <a:ext cx="253425" cy="57350"/>
            </a:xfrm>
            <a:custGeom>
              <a:rect b="b" l="l" r="r" t="t"/>
              <a:pathLst>
                <a:path extrusionOk="0" h="2294" w="10137">
                  <a:moveTo>
                    <a:pt x="1" y="0"/>
                  </a:moveTo>
                  <a:lnTo>
                    <a:pt x="10136" y="22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5"/>
            <p:cNvSpPr/>
            <p:nvPr/>
          </p:nvSpPr>
          <p:spPr>
            <a:xfrm>
              <a:off x="5457150" y="1429825"/>
              <a:ext cx="256600" cy="71525"/>
            </a:xfrm>
            <a:custGeom>
              <a:rect b="b" l="l" r="r" t="t"/>
              <a:pathLst>
                <a:path extrusionOk="0" h="2861" w="10264">
                  <a:moveTo>
                    <a:pt x="129" y="0"/>
                  </a:moveTo>
                  <a:lnTo>
                    <a:pt x="0" y="569"/>
                  </a:lnTo>
                  <a:lnTo>
                    <a:pt x="10135" y="2861"/>
                  </a:lnTo>
                  <a:lnTo>
                    <a:pt x="10263" y="229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5"/>
            <p:cNvSpPr/>
            <p:nvPr/>
          </p:nvSpPr>
          <p:spPr>
            <a:xfrm>
              <a:off x="5440025" y="1520250"/>
              <a:ext cx="242475" cy="54850"/>
            </a:xfrm>
            <a:custGeom>
              <a:rect b="b" l="l" r="r" t="t"/>
              <a:pathLst>
                <a:path extrusionOk="0" h="2194" w="9699">
                  <a:moveTo>
                    <a:pt x="0" y="1"/>
                  </a:moveTo>
                  <a:lnTo>
                    <a:pt x="9698" y="2193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5"/>
            <p:cNvSpPr/>
            <p:nvPr/>
          </p:nvSpPr>
          <p:spPr>
            <a:xfrm>
              <a:off x="5438275" y="1512850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1" y="569"/>
                  </a:lnTo>
                  <a:lnTo>
                    <a:pt x="9698" y="2763"/>
                  </a:lnTo>
                  <a:lnTo>
                    <a:pt x="9826" y="219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5"/>
            <p:cNvSpPr/>
            <p:nvPr/>
          </p:nvSpPr>
          <p:spPr>
            <a:xfrm>
              <a:off x="5578750" y="957750"/>
              <a:ext cx="242475" cy="54875"/>
            </a:xfrm>
            <a:custGeom>
              <a:rect b="b" l="l" r="r" t="t"/>
              <a:pathLst>
                <a:path extrusionOk="0" h="2195" w="9699">
                  <a:moveTo>
                    <a:pt x="1" y="0"/>
                  </a:moveTo>
                  <a:lnTo>
                    <a:pt x="9699" y="21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5"/>
            <p:cNvSpPr/>
            <p:nvPr/>
          </p:nvSpPr>
          <p:spPr>
            <a:xfrm>
              <a:off x="5577000" y="950375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0" y="569"/>
                  </a:lnTo>
                  <a:lnTo>
                    <a:pt x="9697" y="2762"/>
                  </a:lnTo>
                  <a:lnTo>
                    <a:pt x="9825" y="2193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5"/>
            <p:cNvSpPr/>
            <p:nvPr/>
          </p:nvSpPr>
          <p:spPr>
            <a:xfrm>
              <a:off x="5374425" y="584675"/>
              <a:ext cx="559375" cy="1265000"/>
            </a:xfrm>
            <a:custGeom>
              <a:rect b="b" l="l" r="r" t="t"/>
              <a:pathLst>
                <a:path extrusionOk="0" h="50600" w="22375">
                  <a:moveTo>
                    <a:pt x="9068" y="0"/>
                  </a:moveTo>
                  <a:cubicBezTo>
                    <a:pt x="8695" y="0"/>
                    <a:pt x="8348" y="235"/>
                    <a:pt x="8220" y="606"/>
                  </a:cubicBezTo>
                  <a:cubicBezTo>
                    <a:pt x="8140" y="835"/>
                    <a:pt x="6333" y="6301"/>
                    <a:pt x="11195" y="11430"/>
                  </a:cubicBezTo>
                  <a:cubicBezTo>
                    <a:pt x="11939" y="12216"/>
                    <a:pt x="12842" y="12991"/>
                    <a:pt x="13796" y="13812"/>
                  </a:cubicBezTo>
                  <a:cubicBezTo>
                    <a:pt x="16885" y="16467"/>
                    <a:pt x="20388" y="19477"/>
                    <a:pt x="19412" y="23786"/>
                  </a:cubicBezTo>
                  <a:cubicBezTo>
                    <a:pt x="18507" y="27787"/>
                    <a:pt x="14129" y="28741"/>
                    <a:pt x="9895" y="29666"/>
                  </a:cubicBezTo>
                  <a:cubicBezTo>
                    <a:pt x="5931" y="30529"/>
                    <a:pt x="1831" y="31422"/>
                    <a:pt x="1012" y="35033"/>
                  </a:cubicBezTo>
                  <a:cubicBezTo>
                    <a:pt x="1" y="39487"/>
                    <a:pt x="3620" y="41679"/>
                    <a:pt x="6812" y="43615"/>
                  </a:cubicBezTo>
                  <a:cubicBezTo>
                    <a:pt x="10109" y="45612"/>
                    <a:pt x="12079" y="47008"/>
                    <a:pt x="11602" y="49535"/>
                  </a:cubicBezTo>
                  <a:cubicBezTo>
                    <a:pt x="11510" y="50023"/>
                    <a:pt x="11830" y="50492"/>
                    <a:pt x="12317" y="50584"/>
                  </a:cubicBezTo>
                  <a:cubicBezTo>
                    <a:pt x="12374" y="50594"/>
                    <a:pt x="12429" y="50600"/>
                    <a:pt x="12484" y="50600"/>
                  </a:cubicBezTo>
                  <a:cubicBezTo>
                    <a:pt x="12906" y="50600"/>
                    <a:pt x="13283" y="50298"/>
                    <a:pt x="13365" y="49867"/>
                  </a:cubicBezTo>
                  <a:cubicBezTo>
                    <a:pt x="14106" y="45936"/>
                    <a:pt x="10725" y="43888"/>
                    <a:pt x="7743" y="42079"/>
                  </a:cubicBezTo>
                  <a:cubicBezTo>
                    <a:pt x="4193" y="39928"/>
                    <a:pt x="2084" y="38407"/>
                    <a:pt x="2762" y="35430"/>
                  </a:cubicBezTo>
                  <a:cubicBezTo>
                    <a:pt x="3328" y="32931"/>
                    <a:pt x="6548" y="32229"/>
                    <a:pt x="10277" y="31417"/>
                  </a:cubicBezTo>
                  <a:cubicBezTo>
                    <a:pt x="14836" y="30424"/>
                    <a:pt x="20005" y="29297"/>
                    <a:pt x="21162" y="24182"/>
                  </a:cubicBezTo>
                  <a:cubicBezTo>
                    <a:pt x="22375" y="18819"/>
                    <a:pt x="18267" y="15289"/>
                    <a:pt x="14966" y="12452"/>
                  </a:cubicBezTo>
                  <a:cubicBezTo>
                    <a:pt x="14047" y="11661"/>
                    <a:pt x="13180" y="10916"/>
                    <a:pt x="12498" y="10196"/>
                  </a:cubicBezTo>
                  <a:cubicBezTo>
                    <a:pt x="8415" y="5890"/>
                    <a:pt x="9849" y="1393"/>
                    <a:pt x="9916" y="1187"/>
                  </a:cubicBezTo>
                  <a:cubicBezTo>
                    <a:pt x="10077" y="719"/>
                    <a:pt x="9828" y="210"/>
                    <a:pt x="9361" y="49"/>
                  </a:cubicBezTo>
                  <a:cubicBezTo>
                    <a:pt x="9264" y="16"/>
                    <a:pt x="9165" y="0"/>
                    <a:pt x="9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5"/>
            <p:cNvSpPr/>
            <p:nvPr/>
          </p:nvSpPr>
          <p:spPr>
            <a:xfrm>
              <a:off x="5307375" y="660150"/>
              <a:ext cx="650775" cy="1109375"/>
            </a:xfrm>
            <a:custGeom>
              <a:rect b="b" l="l" r="r" t="t"/>
              <a:pathLst>
                <a:path extrusionOk="0" h="44375" w="26031">
                  <a:moveTo>
                    <a:pt x="25085" y="1"/>
                  </a:moveTo>
                  <a:cubicBezTo>
                    <a:pt x="24639" y="1"/>
                    <a:pt x="24248" y="335"/>
                    <a:pt x="24192" y="791"/>
                  </a:cubicBezTo>
                  <a:cubicBezTo>
                    <a:pt x="24169" y="990"/>
                    <a:pt x="23536" y="5678"/>
                    <a:pt x="17986" y="7814"/>
                  </a:cubicBezTo>
                  <a:cubicBezTo>
                    <a:pt x="17062" y="8169"/>
                    <a:pt x="15957" y="8469"/>
                    <a:pt x="14787" y="8787"/>
                  </a:cubicBezTo>
                  <a:cubicBezTo>
                    <a:pt x="10586" y="9926"/>
                    <a:pt x="5358" y="11345"/>
                    <a:pt x="4144" y="16708"/>
                  </a:cubicBezTo>
                  <a:cubicBezTo>
                    <a:pt x="2986" y="21823"/>
                    <a:pt x="7167" y="25063"/>
                    <a:pt x="10855" y="27924"/>
                  </a:cubicBezTo>
                  <a:cubicBezTo>
                    <a:pt x="13871" y="30262"/>
                    <a:pt x="16474" y="32282"/>
                    <a:pt x="15911" y="34780"/>
                  </a:cubicBezTo>
                  <a:cubicBezTo>
                    <a:pt x="15240" y="37760"/>
                    <a:pt x="12683" y="38226"/>
                    <a:pt x="8553" y="38640"/>
                  </a:cubicBezTo>
                  <a:cubicBezTo>
                    <a:pt x="5082" y="38987"/>
                    <a:pt x="1149" y="39381"/>
                    <a:pt x="127" y="43249"/>
                  </a:cubicBezTo>
                  <a:cubicBezTo>
                    <a:pt x="0" y="43727"/>
                    <a:pt x="285" y="44217"/>
                    <a:pt x="765" y="44345"/>
                  </a:cubicBezTo>
                  <a:cubicBezTo>
                    <a:pt x="842" y="44365"/>
                    <a:pt x="919" y="44375"/>
                    <a:pt x="995" y="44375"/>
                  </a:cubicBezTo>
                  <a:cubicBezTo>
                    <a:pt x="1392" y="44375"/>
                    <a:pt x="1755" y="44109"/>
                    <a:pt x="1864" y="43708"/>
                  </a:cubicBezTo>
                  <a:cubicBezTo>
                    <a:pt x="2520" y="41223"/>
                    <a:pt x="4898" y="40810"/>
                    <a:pt x="8733" y="40425"/>
                  </a:cubicBezTo>
                  <a:cubicBezTo>
                    <a:pt x="12448" y="40052"/>
                    <a:pt x="16659" y="39632"/>
                    <a:pt x="17663" y="35176"/>
                  </a:cubicBezTo>
                  <a:cubicBezTo>
                    <a:pt x="18477" y="31564"/>
                    <a:pt x="15161" y="28993"/>
                    <a:pt x="11955" y="26507"/>
                  </a:cubicBezTo>
                  <a:cubicBezTo>
                    <a:pt x="8531" y="23852"/>
                    <a:pt x="4989" y="21106"/>
                    <a:pt x="5895" y="17104"/>
                  </a:cubicBezTo>
                  <a:cubicBezTo>
                    <a:pt x="6870" y="12794"/>
                    <a:pt x="11325" y="11585"/>
                    <a:pt x="15256" y="10518"/>
                  </a:cubicBezTo>
                  <a:cubicBezTo>
                    <a:pt x="16472" y="10187"/>
                    <a:pt x="17619" y="9876"/>
                    <a:pt x="18629" y="9488"/>
                  </a:cubicBezTo>
                  <a:cubicBezTo>
                    <a:pt x="25226" y="6952"/>
                    <a:pt x="25947" y="1240"/>
                    <a:pt x="25975" y="997"/>
                  </a:cubicBezTo>
                  <a:cubicBezTo>
                    <a:pt x="26030" y="507"/>
                    <a:pt x="25678" y="65"/>
                    <a:pt x="25188" y="7"/>
                  </a:cubicBezTo>
                  <a:cubicBezTo>
                    <a:pt x="25154" y="3"/>
                    <a:pt x="25119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5"/>
            <p:cNvSpPr/>
            <p:nvPr/>
          </p:nvSpPr>
          <p:spPr>
            <a:xfrm>
              <a:off x="5980500" y="901400"/>
              <a:ext cx="83700" cy="73425"/>
            </a:xfrm>
            <a:custGeom>
              <a:rect b="b" l="l" r="r" t="t"/>
              <a:pathLst>
                <a:path extrusionOk="0" h="2937" w="3348">
                  <a:moveTo>
                    <a:pt x="1674" y="1"/>
                  </a:moveTo>
                  <a:cubicBezTo>
                    <a:pt x="1406" y="1"/>
                    <a:pt x="1135" y="74"/>
                    <a:pt x="891" y="228"/>
                  </a:cubicBezTo>
                  <a:cubicBezTo>
                    <a:pt x="205" y="659"/>
                    <a:pt x="0" y="1566"/>
                    <a:pt x="434" y="2251"/>
                  </a:cubicBezTo>
                  <a:cubicBezTo>
                    <a:pt x="712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10"/>
                  </a:cubicBezTo>
                  <a:cubicBezTo>
                    <a:pt x="3143" y="2277"/>
                    <a:pt x="3348" y="1371"/>
                    <a:pt x="2916" y="686"/>
                  </a:cubicBezTo>
                  <a:cubicBezTo>
                    <a:pt x="2637" y="243"/>
                    <a:pt x="2161" y="1"/>
                    <a:pt x="1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5"/>
            <p:cNvSpPr/>
            <p:nvPr/>
          </p:nvSpPr>
          <p:spPr>
            <a:xfrm>
              <a:off x="5216050" y="1573200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2" y="1"/>
                  </a:moveTo>
                  <a:cubicBezTo>
                    <a:pt x="1405" y="1"/>
                    <a:pt x="1134" y="74"/>
                    <a:pt x="891" y="228"/>
                  </a:cubicBezTo>
                  <a:cubicBezTo>
                    <a:pt x="205" y="661"/>
                    <a:pt x="0" y="1567"/>
                    <a:pt x="434" y="2252"/>
                  </a:cubicBezTo>
                  <a:cubicBezTo>
                    <a:pt x="712" y="2695"/>
                    <a:pt x="1188" y="2937"/>
                    <a:pt x="1675" y="2937"/>
                  </a:cubicBezTo>
                  <a:cubicBezTo>
                    <a:pt x="1942" y="2937"/>
                    <a:pt x="2214" y="2863"/>
                    <a:pt x="2457" y="2710"/>
                  </a:cubicBezTo>
                  <a:cubicBezTo>
                    <a:pt x="3142" y="2278"/>
                    <a:pt x="3347" y="1372"/>
                    <a:pt x="2916" y="687"/>
                  </a:cubicBezTo>
                  <a:cubicBezTo>
                    <a:pt x="2636" y="244"/>
                    <a:pt x="2159" y="1"/>
                    <a:pt x="1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5"/>
            <p:cNvSpPr/>
            <p:nvPr/>
          </p:nvSpPr>
          <p:spPr>
            <a:xfrm>
              <a:off x="5300775" y="1212850"/>
              <a:ext cx="83675" cy="73400"/>
            </a:xfrm>
            <a:custGeom>
              <a:rect b="b" l="l" r="r" t="t"/>
              <a:pathLst>
                <a:path extrusionOk="0" h="2936" w="3347">
                  <a:moveTo>
                    <a:pt x="1673" y="0"/>
                  </a:moveTo>
                  <a:cubicBezTo>
                    <a:pt x="1405" y="0"/>
                    <a:pt x="1134" y="73"/>
                    <a:pt x="891" y="226"/>
                  </a:cubicBezTo>
                  <a:cubicBezTo>
                    <a:pt x="205" y="660"/>
                    <a:pt x="0" y="1566"/>
                    <a:pt x="434" y="2251"/>
                  </a:cubicBezTo>
                  <a:cubicBezTo>
                    <a:pt x="713" y="2693"/>
                    <a:pt x="1189" y="2936"/>
                    <a:pt x="1676" y="2936"/>
                  </a:cubicBezTo>
                  <a:cubicBezTo>
                    <a:pt x="1943" y="2936"/>
                    <a:pt x="2214" y="2862"/>
                    <a:pt x="2457" y="2708"/>
                  </a:cubicBezTo>
                  <a:cubicBezTo>
                    <a:pt x="3142" y="2276"/>
                    <a:pt x="3347" y="1370"/>
                    <a:pt x="2916" y="685"/>
                  </a:cubicBezTo>
                  <a:cubicBezTo>
                    <a:pt x="2636" y="242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5"/>
            <p:cNvSpPr/>
            <p:nvPr/>
          </p:nvSpPr>
          <p:spPr>
            <a:xfrm>
              <a:off x="5874725" y="1642875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3" y="0"/>
                  </a:moveTo>
                  <a:cubicBezTo>
                    <a:pt x="1405" y="0"/>
                    <a:pt x="1135" y="74"/>
                    <a:pt x="892" y="227"/>
                  </a:cubicBezTo>
                  <a:cubicBezTo>
                    <a:pt x="205" y="660"/>
                    <a:pt x="1" y="1566"/>
                    <a:pt x="433" y="2251"/>
                  </a:cubicBezTo>
                  <a:cubicBezTo>
                    <a:pt x="711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09"/>
                  </a:cubicBezTo>
                  <a:cubicBezTo>
                    <a:pt x="3142" y="2276"/>
                    <a:pt x="3347" y="1370"/>
                    <a:pt x="2915" y="686"/>
                  </a:cubicBezTo>
                  <a:cubicBezTo>
                    <a:pt x="2637" y="243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5"/>
            <p:cNvSpPr/>
            <p:nvPr/>
          </p:nvSpPr>
          <p:spPr>
            <a:xfrm>
              <a:off x="5522825" y="804775"/>
              <a:ext cx="25625" cy="22500"/>
            </a:xfrm>
            <a:custGeom>
              <a:rect b="b" l="l" r="r" t="t"/>
              <a:pathLst>
                <a:path extrusionOk="0" h="900" w="1025">
                  <a:moveTo>
                    <a:pt x="511" y="1"/>
                  </a:moveTo>
                  <a:cubicBezTo>
                    <a:pt x="429" y="1"/>
                    <a:pt x="346" y="23"/>
                    <a:pt x="272" y="70"/>
                  </a:cubicBezTo>
                  <a:cubicBezTo>
                    <a:pt x="62" y="203"/>
                    <a:pt x="0" y="481"/>
                    <a:pt x="133" y="690"/>
                  </a:cubicBezTo>
                  <a:cubicBezTo>
                    <a:pt x="218" y="825"/>
                    <a:pt x="364" y="899"/>
                    <a:pt x="513" y="899"/>
                  </a:cubicBezTo>
                  <a:cubicBezTo>
                    <a:pt x="595" y="899"/>
                    <a:pt x="678" y="877"/>
                    <a:pt x="752" y="829"/>
                  </a:cubicBezTo>
                  <a:cubicBezTo>
                    <a:pt x="961" y="698"/>
                    <a:pt x="1024" y="421"/>
                    <a:pt x="891" y="210"/>
                  </a:cubicBezTo>
                  <a:cubicBezTo>
                    <a:pt x="805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5"/>
            <p:cNvSpPr/>
            <p:nvPr/>
          </p:nvSpPr>
          <p:spPr>
            <a:xfrm>
              <a:off x="5886275" y="14327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19" y="825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1" y="697"/>
                    <a:pt x="1025" y="420"/>
                    <a:pt x="892" y="209"/>
                  </a:cubicBezTo>
                  <a:cubicBezTo>
                    <a:pt x="806" y="75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5"/>
            <p:cNvSpPr/>
            <p:nvPr/>
          </p:nvSpPr>
          <p:spPr>
            <a:xfrm>
              <a:off x="5470075" y="65265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3" y="203"/>
                    <a:pt x="0" y="480"/>
                    <a:pt x="133" y="688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6"/>
                    <a:pt x="753" y="829"/>
                  </a:cubicBezTo>
                  <a:cubicBezTo>
                    <a:pt x="963" y="696"/>
                    <a:pt x="1024" y="419"/>
                    <a:pt x="892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5"/>
            <p:cNvSpPr/>
            <p:nvPr/>
          </p:nvSpPr>
          <p:spPr>
            <a:xfrm>
              <a:off x="5406650" y="729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8" y="1"/>
                  </a:moveTo>
                  <a:cubicBezTo>
                    <a:pt x="645" y="1"/>
                    <a:pt x="521" y="34"/>
                    <a:pt x="409" y="105"/>
                  </a:cubicBezTo>
                  <a:cubicBezTo>
                    <a:pt x="95" y="303"/>
                    <a:pt x="1" y="718"/>
                    <a:pt x="199" y="1032"/>
                  </a:cubicBezTo>
                  <a:cubicBezTo>
                    <a:pt x="327" y="1236"/>
                    <a:pt x="545" y="1346"/>
                    <a:pt x="768" y="1346"/>
                  </a:cubicBezTo>
                  <a:cubicBezTo>
                    <a:pt x="891" y="1346"/>
                    <a:pt x="1015" y="1313"/>
                    <a:pt x="1126" y="1242"/>
                  </a:cubicBezTo>
                  <a:cubicBezTo>
                    <a:pt x="1440" y="1044"/>
                    <a:pt x="1534" y="629"/>
                    <a:pt x="1336" y="315"/>
                  </a:cubicBezTo>
                  <a:cubicBezTo>
                    <a:pt x="1209" y="112"/>
                    <a:pt x="991" y="1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5"/>
            <p:cNvSpPr/>
            <p:nvPr/>
          </p:nvSpPr>
          <p:spPr>
            <a:xfrm>
              <a:off x="5398750" y="1312925"/>
              <a:ext cx="38375" cy="33700"/>
            </a:xfrm>
            <a:custGeom>
              <a:rect b="b" l="l" r="r" t="t"/>
              <a:pathLst>
                <a:path extrusionOk="0" h="1348" w="1535">
                  <a:moveTo>
                    <a:pt x="767" y="1"/>
                  </a:moveTo>
                  <a:cubicBezTo>
                    <a:pt x="644" y="1"/>
                    <a:pt x="520" y="34"/>
                    <a:pt x="409" y="105"/>
                  </a:cubicBezTo>
                  <a:cubicBezTo>
                    <a:pt x="95" y="303"/>
                    <a:pt x="0" y="719"/>
                    <a:pt x="199" y="1032"/>
                  </a:cubicBezTo>
                  <a:cubicBezTo>
                    <a:pt x="327" y="1236"/>
                    <a:pt x="546" y="1347"/>
                    <a:pt x="769" y="1347"/>
                  </a:cubicBezTo>
                  <a:cubicBezTo>
                    <a:pt x="891" y="1347"/>
                    <a:pt x="1015" y="1314"/>
                    <a:pt x="1126" y="1243"/>
                  </a:cubicBezTo>
                  <a:cubicBezTo>
                    <a:pt x="1441" y="1045"/>
                    <a:pt x="1534" y="629"/>
                    <a:pt x="1336" y="316"/>
                  </a:cubicBezTo>
                  <a:cubicBezTo>
                    <a:pt x="1208" y="112"/>
                    <a:pt x="990" y="1"/>
                    <a:pt x="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5"/>
            <p:cNvSpPr/>
            <p:nvPr/>
          </p:nvSpPr>
          <p:spPr>
            <a:xfrm>
              <a:off x="5811900" y="1586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7" y="0"/>
                  </a:moveTo>
                  <a:cubicBezTo>
                    <a:pt x="645" y="0"/>
                    <a:pt x="521" y="34"/>
                    <a:pt x="409" y="104"/>
                  </a:cubicBezTo>
                  <a:cubicBezTo>
                    <a:pt x="94" y="302"/>
                    <a:pt x="1" y="718"/>
                    <a:pt x="199" y="1031"/>
                  </a:cubicBezTo>
                  <a:cubicBezTo>
                    <a:pt x="327" y="1235"/>
                    <a:pt x="545" y="1346"/>
                    <a:pt x="769" y="1346"/>
                  </a:cubicBezTo>
                  <a:cubicBezTo>
                    <a:pt x="891" y="1346"/>
                    <a:pt x="1015" y="1313"/>
                    <a:pt x="1126" y="1243"/>
                  </a:cubicBezTo>
                  <a:cubicBezTo>
                    <a:pt x="1439" y="1044"/>
                    <a:pt x="1534" y="628"/>
                    <a:pt x="1336" y="315"/>
                  </a:cubicBezTo>
                  <a:cubicBezTo>
                    <a:pt x="1208" y="112"/>
                    <a:pt x="990" y="0"/>
                    <a:pt x="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5"/>
            <p:cNvSpPr/>
            <p:nvPr/>
          </p:nvSpPr>
          <p:spPr>
            <a:xfrm>
              <a:off x="6007450" y="71617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0"/>
                    <a:pt x="134" y="688"/>
                  </a:cubicBezTo>
                  <a:cubicBezTo>
                    <a:pt x="220" y="824"/>
                    <a:pt x="365" y="898"/>
                    <a:pt x="514" y="898"/>
                  </a:cubicBezTo>
                  <a:cubicBezTo>
                    <a:pt x="596" y="898"/>
                    <a:pt x="678" y="876"/>
                    <a:pt x="753" y="829"/>
                  </a:cubicBezTo>
                  <a:cubicBezTo>
                    <a:pt x="964" y="697"/>
                    <a:pt x="1025" y="419"/>
                    <a:pt x="892" y="209"/>
                  </a:cubicBezTo>
                  <a:cubicBezTo>
                    <a:pt x="806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65"/>
            <p:cNvSpPr/>
            <p:nvPr/>
          </p:nvSpPr>
          <p:spPr>
            <a:xfrm>
              <a:off x="5950675" y="826300"/>
              <a:ext cx="25600" cy="22450"/>
            </a:xfrm>
            <a:custGeom>
              <a:rect b="b" l="l" r="r" t="t"/>
              <a:pathLst>
                <a:path extrusionOk="0" h="898" w="1024">
                  <a:moveTo>
                    <a:pt x="511" y="1"/>
                  </a:moveTo>
                  <a:cubicBezTo>
                    <a:pt x="429" y="1"/>
                    <a:pt x="347" y="23"/>
                    <a:pt x="272" y="70"/>
                  </a:cubicBezTo>
                  <a:cubicBezTo>
                    <a:pt x="63" y="203"/>
                    <a:pt x="0" y="480"/>
                    <a:pt x="133" y="689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5"/>
                    <a:pt x="753" y="828"/>
                  </a:cubicBezTo>
                  <a:cubicBezTo>
                    <a:pt x="962" y="697"/>
                    <a:pt x="1024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65"/>
            <p:cNvSpPr/>
            <p:nvPr/>
          </p:nvSpPr>
          <p:spPr>
            <a:xfrm>
              <a:off x="5141975" y="15753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20" y="824"/>
                    <a:pt x="366" y="898"/>
                    <a:pt x="515" y="898"/>
                  </a:cubicBezTo>
                  <a:cubicBezTo>
                    <a:pt x="597" y="898"/>
                    <a:pt x="679" y="876"/>
                    <a:pt x="754" y="829"/>
                  </a:cubicBezTo>
                  <a:cubicBezTo>
                    <a:pt x="964" y="697"/>
                    <a:pt x="1025" y="419"/>
                    <a:pt x="893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5"/>
            <p:cNvSpPr/>
            <p:nvPr/>
          </p:nvSpPr>
          <p:spPr>
            <a:xfrm>
              <a:off x="5809750" y="1771000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1" y="1"/>
                  </a:moveTo>
                  <a:cubicBezTo>
                    <a:pt x="429" y="1"/>
                    <a:pt x="346" y="23"/>
                    <a:pt x="272" y="71"/>
                  </a:cubicBezTo>
                  <a:cubicBezTo>
                    <a:pt x="63" y="204"/>
                    <a:pt x="1" y="480"/>
                    <a:pt x="133" y="689"/>
                  </a:cubicBezTo>
                  <a:cubicBezTo>
                    <a:pt x="218" y="824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2" y="698"/>
                    <a:pt x="1025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5"/>
            <p:cNvSpPr/>
            <p:nvPr/>
          </p:nvSpPr>
          <p:spPr>
            <a:xfrm>
              <a:off x="5859200" y="92912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2" y="70"/>
                  </a:cubicBezTo>
                  <a:cubicBezTo>
                    <a:pt x="63" y="203"/>
                    <a:pt x="1" y="480"/>
                    <a:pt x="134" y="689"/>
                  </a:cubicBezTo>
                  <a:cubicBezTo>
                    <a:pt x="219" y="824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2" y="697"/>
                    <a:pt x="1025" y="420"/>
                    <a:pt x="892" y="209"/>
                  </a:cubicBezTo>
                  <a:cubicBezTo>
                    <a:pt x="806" y="75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5"/>
            <p:cNvSpPr/>
            <p:nvPr/>
          </p:nvSpPr>
          <p:spPr>
            <a:xfrm>
              <a:off x="5256950" y="108470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2"/>
                    <a:pt x="0" y="479"/>
                    <a:pt x="133" y="689"/>
                  </a:cubicBezTo>
                  <a:cubicBezTo>
                    <a:pt x="219" y="823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3" y="696"/>
                    <a:pt x="1024" y="419"/>
                    <a:pt x="891" y="209"/>
                  </a:cubicBezTo>
                  <a:cubicBezTo>
                    <a:pt x="806" y="74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65"/>
          <p:cNvGrpSpPr/>
          <p:nvPr/>
        </p:nvGrpSpPr>
        <p:grpSpPr>
          <a:xfrm rot="-1183679">
            <a:off x="816932" y="1445906"/>
            <a:ext cx="1240952" cy="1102962"/>
            <a:chOff x="4461213" y="1170525"/>
            <a:chExt cx="1781750" cy="1583625"/>
          </a:xfrm>
        </p:grpSpPr>
        <p:sp>
          <p:nvSpPr>
            <p:cNvPr id="801" name="Google Shape;801;p65"/>
            <p:cNvSpPr/>
            <p:nvPr/>
          </p:nvSpPr>
          <p:spPr>
            <a:xfrm>
              <a:off x="5010638" y="1640650"/>
              <a:ext cx="320525" cy="793375"/>
            </a:xfrm>
            <a:custGeom>
              <a:rect b="b" l="l" r="r" t="t"/>
              <a:pathLst>
                <a:path extrusionOk="0" h="31735" w="12821">
                  <a:moveTo>
                    <a:pt x="10595" y="1"/>
                  </a:moveTo>
                  <a:cubicBezTo>
                    <a:pt x="10537" y="1"/>
                    <a:pt x="10477" y="7"/>
                    <a:pt x="10418" y="20"/>
                  </a:cubicBezTo>
                  <a:cubicBezTo>
                    <a:pt x="9971" y="117"/>
                    <a:pt x="9688" y="559"/>
                    <a:pt x="9787" y="1007"/>
                  </a:cubicBezTo>
                  <a:cubicBezTo>
                    <a:pt x="9936" y="1682"/>
                    <a:pt x="10162" y="2283"/>
                    <a:pt x="10382" y="2864"/>
                  </a:cubicBezTo>
                  <a:cubicBezTo>
                    <a:pt x="10774" y="3899"/>
                    <a:pt x="11111" y="4793"/>
                    <a:pt x="10924" y="5895"/>
                  </a:cubicBezTo>
                  <a:cubicBezTo>
                    <a:pt x="10654" y="7490"/>
                    <a:pt x="9473" y="9408"/>
                    <a:pt x="7768" y="11028"/>
                  </a:cubicBezTo>
                  <a:cubicBezTo>
                    <a:pt x="7358" y="11417"/>
                    <a:pt x="6921" y="11780"/>
                    <a:pt x="6499" y="12132"/>
                  </a:cubicBezTo>
                  <a:cubicBezTo>
                    <a:pt x="4803" y="13548"/>
                    <a:pt x="3049" y="15012"/>
                    <a:pt x="3222" y="18037"/>
                  </a:cubicBezTo>
                  <a:cubicBezTo>
                    <a:pt x="3302" y="19465"/>
                    <a:pt x="3973" y="20857"/>
                    <a:pt x="4621" y="22201"/>
                  </a:cubicBezTo>
                  <a:cubicBezTo>
                    <a:pt x="5562" y="24157"/>
                    <a:pt x="6452" y="26007"/>
                    <a:pt x="5522" y="27776"/>
                  </a:cubicBezTo>
                  <a:cubicBezTo>
                    <a:pt x="4842" y="29071"/>
                    <a:pt x="3026" y="30077"/>
                    <a:pt x="1499" y="30077"/>
                  </a:cubicBezTo>
                  <a:cubicBezTo>
                    <a:pt x="1334" y="30077"/>
                    <a:pt x="1173" y="30065"/>
                    <a:pt x="1016" y="30041"/>
                  </a:cubicBezTo>
                  <a:cubicBezTo>
                    <a:pt x="972" y="30034"/>
                    <a:pt x="929" y="30030"/>
                    <a:pt x="886" y="30030"/>
                  </a:cubicBezTo>
                  <a:cubicBezTo>
                    <a:pt x="484" y="30030"/>
                    <a:pt x="133" y="30323"/>
                    <a:pt x="69" y="30733"/>
                  </a:cubicBezTo>
                  <a:cubicBezTo>
                    <a:pt x="1" y="31185"/>
                    <a:pt x="310" y="31609"/>
                    <a:pt x="762" y="31679"/>
                  </a:cubicBezTo>
                  <a:cubicBezTo>
                    <a:pt x="1000" y="31716"/>
                    <a:pt x="1241" y="31734"/>
                    <a:pt x="1488" y="31734"/>
                  </a:cubicBezTo>
                  <a:cubicBezTo>
                    <a:pt x="3628" y="31734"/>
                    <a:pt x="6023" y="30391"/>
                    <a:pt x="6989" y="28544"/>
                  </a:cubicBezTo>
                  <a:cubicBezTo>
                    <a:pt x="8306" y="26035"/>
                    <a:pt x="7140" y="23613"/>
                    <a:pt x="6112" y="21479"/>
                  </a:cubicBezTo>
                  <a:cubicBezTo>
                    <a:pt x="5508" y="20223"/>
                    <a:pt x="4937" y="19040"/>
                    <a:pt x="4874" y="17939"/>
                  </a:cubicBezTo>
                  <a:cubicBezTo>
                    <a:pt x="4750" y="15746"/>
                    <a:pt x="5927" y="14763"/>
                    <a:pt x="7561" y="13402"/>
                  </a:cubicBezTo>
                  <a:cubicBezTo>
                    <a:pt x="8004" y="13033"/>
                    <a:pt x="8459" y="12653"/>
                    <a:pt x="8908" y="12226"/>
                  </a:cubicBezTo>
                  <a:cubicBezTo>
                    <a:pt x="9847" y="11337"/>
                    <a:pt x="12083" y="8962"/>
                    <a:pt x="12558" y="6172"/>
                  </a:cubicBezTo>
                  <a:cubicBezTo>
                    <a:pt x="12821" y="4628"/>
                    <a:pt x="12369" y="3433"/>
                    <a:pt x="11933" y="2277"/>
                  </a:cubicBezTo>
                  <a:cubicBezTo>
                    <a:pt x="11724" y="1729"/>
                    <a:pt x="11526" y="1209"/>
                    <a:pt x="11405" y="651"/>
                  </a:cubicBezTo>
                  <a:cubicBezTo>
                    <a:pt x="11319" y="263"/>
                    <a:pt x="10975" y="1"/>
                    <a:pt x="10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5"/>
            <p:cNvSpPr/>
            <p:nvPr/>
          </p:nvSpPr>
          <p:spPr>
            <a:xfrm>
              <a:off x="5082563" y="2379150"/>
              <a:ext cx="45975" cy="41000"/>
            </a:xfrm>
            <a:custGeom>
              <a:rect b="b" l="l" r="r" t="t"/>
              <a:pathLst>
                <a:path extrusionOk="0" h="1640" w="1839">
                  <a:moveTo>
                    <a:pt x="537" y="0"/>
                  </a:moveTo>
                  <a:cubicBezTo>
                    <a:pt x="359" y="82"/>
                    <a:pt x="183" y="157"/>
                    <a:pt x="0" y="220"/>
                  </a:cubicBezTo>
                  <a:cubicBezTo>
                    <a:pt x="422" y="701"/>
                    <a:pt x="849" y="1174"/>
                    <a:pt x="1285" y="1639"/>
                  </a:cubicBezTo>
                  <a:cubicBezTo>
                    <a:pt x="1474" y="1552"/>
                    <a:pt x="1658" y="1453"/>
                    <a:pt x="1839" y="1350"/>
                  </a:cubicBezTo>
                  <a:cubicBezTo>
                    <a:pt x="1404" y="900"/>
                    <a:pt x="972" y="449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5"/>
            <p:cNvSpPr/>
            <p:nvPr/>
          </p:nvSpPr>
          <p:spPr>
            <a:xfrm>
              <a:off x="5097763" y="2133650"/>
              <a:ext cx="89600" cy="92850"/>
            </a:xfrm>
            <a:custGeom>
              <a:rect b="b" l="l" r="r" t="t"/>
              <a:pathLst>
                <a:path extrusionOk="0" h="3714" w="3584">
                  <a:moveTo>
                    <a:pt x="0" y="1"/>
                  </a:moveTo>
                  <a:cubicBezTo>
                    <a:pt x="222" y="692"/>
                    <a:pt x="524" y="1371"/>
                    <a:pt x="843" y="2039"/>
                  </a:cubicBezTo>
                  <a:cubicBezTo>
                    <a:pt x="1754" y="2602"/>
                    <a:pt x="2668" y="3160"/>
                    <a:pt x="3584" y="3713"/>
                  </a:cubicBezTo>
                  <a:cubicBezTo>
                    <a:pt x="3321" y="3031"/>
                    <a:pt x="3004" y="2368"/>
                    <a:pt x="2697" y="1730"/>
                  </a:cubicBezTo>
                  <a:cubicBezTo>
                    <a:pt x="2627" y="1583"/>
                    <a:pt x="2555" y="1437"/>
                    <a:pt x="2487" y="1290"/>
                  </a:cubicBezTo>
                  <a:cubicBezTo>
                    <a:pt x="1671" y="831"/>
                    <a:pt x="844" y="3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5"/>
            <p:cNvSpPr/>
            <p:nvPr/>
          </p:nvSpPr>
          <p:spPr>
            <a:xfrm>
              <a:off x="5253438" y="1665375"/>
              <a:ext cx="73325" cy="86000"/>
            </a:xfrm>
            <a:custGeom>
              <a:rect b="b" l="l" r="r" t="t"/>
              <a:pathLst>
                <a:path extrusionOk="0" h="3440" w="2933">
                  <a:moveTo>
                    <a:pt x="0" y="1"/>
                  </a:moveTo>
                  <a:lnTo>
                    <a:pt x="0" y="1"/>
                  </a:lnTo>
                  <a:cubicBezTo>
                    <a:pt x="2" y="12"/>
                    <a:pt x="2" y="25"/>
                    <a:pt x="3" y="35"/>
                  </a:cubicBezTo>
                  <a:cubicBezTo>
                    <a:pt x="153" y="716"/>
                    <a:pt x="381" y="1321"/>
                    <a:pt x="603" y="1903"/>
                  </a:cubicBezTo>
                  <a:cubicBezTo>
                    <a:pt x="610" y="1923"/>
                    <a:pt x="617" y="1943"/>
                    <a:pt x="624" y="1961"/>
                  </a:cubicBezTo>
                  <a:cubicBezTo>
                    <a:pt x="1377" y="2480"/>
                    <a:pt x="2146" y="2973"/>
                    <a:pt x="2933" y="3440"/>
                  </a:cubicBezTo>
                  <a:cubicBezTo>
                    <a:pt x="2827" y="2749"/>
                    <a:pt x="2611" y="2122"/>
                    <a:pt x="2384" y="1510"/>
                  </a:cubicBezTo>
                  <a:cubicBezTo>
                    <a:pt x="1568" y="1044"/>
                    <a:pt x="773" y="5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5"/>
            <p:cNvSpPr/>
            <p:nvPr/>
          </p:nvSpPr>
          <p:spPr>
            <a:xfrm>
              <a:off x="5185338" y="1921150"/>
              <a:ext cx="51675" cy="36050"/>
            </a:xfrm>
            <a:custGeom>
              <a:rect b="b" l="l" r="r" t="t"/>
              <a:pathLst>
                <a:path extrusionOk="0" h="1442" w="2067">
                  <a:moveTo>
                    <a:pt x="457" y="1"/>
                  </a:moveTo>
                  <a:cubicBezTo>
                    <a:pt x="304" y="137"/>
                    <a:pt x="157" y="274"/>
                    <a:pt x="1" y="406"/>
                  </a:cubicBezTo>
                  <a:cubicBezTo>
                    <a:pt x="523" y="742"/>
                    <a:pt x="1041" y="1089"/>
                    <a:pt x="1556" y="1441"/>
                  </a:cubicBezTo>
                  <a:cubicBezTo>
                    <a:pt x="1696" y="1318"/>
                    <a:pt x="1835" y="1197"/>
                    <a:pt x="1975" y="1064"/>
                  </a:cubicBezTo>
                  <a:cubicBezTo>
                    <a:pt x="2003" y="1038"/>
                    <a:pt x="2035" y="1005"/>
                    <a:pt x="2066" y="975"/>
                  </a:cubicBezTo>
                  <a:cubicBezTo>
                    <a:pt x="1524" y="660"/>
                    <a:pt x="988" y="334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5"/>
            <p:cNvSpPr/>
            <p:nvPr/>
          </p:nvSpPr>
          <p:spPr>
            <a:xfrm>
              <a:off x="4728113" y="1751750"/>
              <a:ext cx="299150" cy="948275"/>
            </a:xfrm>
            <a:custGeom>
              <a:rect b="b" l="l" r="r" t="t"/>
              <a:pathLst>
                <a:path extrusionOk="0" h="37931" w="11966">
                  <a:moveTo>
                    <a:pt x="5418" y="0"/>
                  </a:moveTo>
                  <a:cubicBezTo>
                    <a:pt x="2439" y="0"/>
                    <a:pt x="0" y="2438"/>
                    <a:pt x="0" y="5419"/>
                  </a:cubicBezTo>
                  <a:lnTo>
                    <a:pt x="0" y="32513"/>
                  </a:lnTo>
                  <a:cubicBezTo>
                    <a:pt x="0" y="35492"/>
                    <a:pt x="2438" y="37931"/>
                    <a:pt x="5418" y="37931"/>
                  </a:cubicBezTo>
                  <a:lnTo>
                    <a:pt x="6546" y="37931"/>
                  </a:lnTo>
                  <a:cubicBezTo>
                    <a:pt x="9525" y="37931"/>
                    <a:pt x="11965" y="35492"/>
                    <a:pt x="11965" y="32513"/>
                  </a:cubicBezTo>
                  <a:lnTo>
                    <a:pt x="11965" y="5419"/>
                  </a:lnTo>
                  <a:cubicBezTo>
                    <a:pt x="11965" y="2439"/>
                    <a:pt x="9528" y="0"/>
                    <a:pt x="6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5"/>
            <p:cNvSpPr/>
            <p:nvPr/>
          </p:nvSpPr>
          <p:spPr>
            <a:xfrm>
              <a:off x="5200263" y="1170525"/>
              <a:ext cx="769750" cy="538325"/>
            </a:xfrm>
            <a:custGeom>
              <a:rect b="b" l="l" r="r" t="t"/>
              <a:pathLst>
                <a:path extrusionOk="0" h="21533" w="30790">
                  <a:moveTo>
                    <a:pt x="6625" y="1"/>
                  </a:moveTo>
                  <a:cubicBezTo>
                    <a:pt x="4856" y="1"/>
                    <a:pt x="3140" y="954"/>
                    <a:pt x="2259" y="2618"/>
                  </a:cubicBezTo>
                  <a:lnTo>
                    <a:pt x="1266" y="4494"/>
                  </a:lnTo>
                  <a:cubicBezTo>
                    <a:pt x="0" y="6887"/>
                    <a:pt x="923" y="9880"/>
                    <a:pt x="3316" y="11146"/>
                  </a:cubicBezTo>
                  <a:lnTo>
                    <a:pt x="21879" y="20965"/>
                  </a:lnTo>
                  <a:cubicBezTo>
                    <a:pt x="22607" y="21350"/>
                    <a:pt x="23391" y="21533"/>
                    <a:pt x="24165" y="21533"/>
                  </a:cubicBezTo>
                  <a:cubicBezTo>
                    <a:pt x="25933" y="21533"/>
                    <a:pt x="27650" y="20580"/>
                    <a:pt x="28531" y="18915"/>
                  </a:cubicBezTo>
                  <a:lnTo>
                    <a:pt x="29523" y="17040"/>
                  </a:lnTo>
                  <a:cubicBezTo>
                    <a:pt x="30789" y="14648"/>
                    <a:pt x="29867" y="11654"/>
                    <a:pt x="27473" y="10388"/>
                  </a:cubicBezTo>
                  <a:lnTo>
                    <a:pt x="8911" y="569"/>
                  </a:lnTo>
                  <a:cubicBezTo>
                    <a:pt x="8183" y="183"/>
                    <a:pt x="7399" y="1"/>
                    <a:pt x="6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5"/>
            <p:cNvSpPr/>
            <p:nvPr/>
          </p:nvSpPr>
          <p:spPr>
            <a:xfrm>
              <a:off x="4688563" y="1248425"/>
              <a:ext cx="795925" cy="769550"/>
            </a:xfrm>
            <a:custGeom>
              <a:rect b="b" l="l" r="r" t="t"/>
              <a:pathLst>
                <a:path extrusionOk="0" h="30782" w="31837">
                  <a:moveTo>
                    <a:pt x="25099" y="1"/>
                  </a:moveTo>
                  <a:cubicBezTo>
                    <a:pt x="23710" y="1"/>
                    <a:pt x="22321" y="528"/>
                    <a:pt x="21266" y="1582"/>
                  </a:cubicBezTo>
                  <a:lnTo>
                    <a:pt x="2107" y="20740"/>
                  </a:lnTo>
                  <a:cubicBezTo>
                    <a:pt x="0" y="22849"/>
                    <a:pt x="0" y="26296"/>
                    <a:pt x="2107" y="28405"/>
                  </a:cubicBezTo>
                  <a:lnTo>
                    <a:pt x="2906" y="29201"/>
                  </a:lnTo>
                  <a:cubicBezTo>
                    <a:pt x="3960" y="30255"/>
                    <a:pt x="5349" y="30782"/>
                    <a:pt x="6737" y="30782"/>
                  </a:cubicBezTo>
                  <a:cubicBezTo>
                    <a:pt x="8126" y="30782"/>
                    <a:pt x="9515" y="30255"/>
                    <a:pt x="10569" y="29201"/>
                  </a:cubicBezTo>
                  <a:lnTo>
                    <a:pt x="29728" y="10044"/>
                  </a:lnTo>
                  <a:cubicBezTo>
                    <a:pt x="31837" y="7935"/>
                    <a:pt x="31837" y="4488"/>
                    <a:pt x="29728" y="2379"/>
                  </a:cubicBezTo>
                  <a:lnTo>
                    <a:pt x="28930" y="1582"/>
                  </a:lnTo>
                  <a:cubicBezTo>
                    <a:pt x="27876" y="528"/>
                    <a:pt x="26487" y="1"/>
                    <a:pt x="25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5"/>
            <p:cNvSpPr/>
            <p:nvPr/>
          </p:nvSpPr>
          <p:spPr>
            <a:xfrm>
              <a:off x="4461213" y="2451675"/>
              <a:ext cx="848250" cy="302475"/>
            </a:xfrm>
            <a:custGeom>
              <a:rect b="b" l="l" r="r" t="t"/>
              <a:pathLst>
                <a:path extrusionOk="0" h="12099" w="33930">
                  <a:moveTo>
                    <a:pt x="16965" y="0"/>
                  </a:moveTo>
                  <a:cubicBezTo>
                    <a:pt x="9103" y="0"/>
                    <a:pt x="2425" y="5060"/>
                    <a:pt x="0" y="12098"/>
                  </a:cubicBezTo>
                  <a:lnTo>
                    <a:pt x="33930" y="12098"/>
                  </a:lnTo>
                  <a:cubicBezTo>
                    <a:pt x="31505" y="5060"/>
                    <a:pt x="24827" y="0"/>
                    <a:pt x="16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5"/>
            <p:cNvSpPr/>
            <p:nvPr/>
          </p:nvSpPr>
          <p:spPr>
            <a:xfrm>
              <a:off x="4718563" y="2314125"/>
              <a:ext cx="328050" cy="298875"/>
            </a:xfrm>
            <a:custGeom>
              <a:rect b="b" l="l" r="r" t="t"/>
              <a:pathLst>
                <a:path extrusionOk="0" h="11955" w="13122">
                  <a:moveTo>
                    <a:pt x="6560" y="0"/>
                  </a:moveTo>
                  <a:cubicBezTo>
                    <a:pt x="5031" y="0"/>
                    <a:pt x="3502" y="584"/>
                    <a:pt x="2335" y="1751"/>
                  </a:cubicBezTo>
                  <a:cubicBezTo>
                    <a:pt x="0" y="4084"/>
                    <a:pt x="0" y="7871"/>
                    <a:pt x="2335" y="10204"/>
                  </a:cubicBezTo>
                  <a:cubicBezTo>
                    <a:pt x="3502" y="11371"/>
                    <a:pt x="5031" y="11954"/>
                    <a:pt x="6561" y="11954"/>
                  </a:cubicBezTo>
                  <a:cubicBezTo>
                    <a:pt x="8091" y="11954"/>
                    <a:pt x="9621" y="11371"/>
                    <a:pt x="10788" y="10204"/>
                  </a:cubicBezTo>
                  <a:cubicBezTo>
                    <a:pt x="13121" y="7871"/>
                    <a:pt x="13121" y="4084"/>
                    <a:pt x="10788" y="1751"/>
                  </a:cubicBezTo>
                  <a:cubicBezTo>
                    <a:pt x="9620" y="584"/>
                    <a:pt x="8090" y="0"/>
                    <a:pt x="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5"/>
            <p:cNvSpPr/>
            <p:nvPr/>
          </p:nvSpPr>
          <p:spPr>
            <a:xfrm>
              <a:off x="4793763" y="2386275"/>
              <a:ext cx="176375" cy="160675"/>
            </a:xfrm>
            <a:custGeom>
              <a:rect b="b" l="l" r="r" t="t"/>
              <a:pathLst>
                <a:path extrusionOk="0" h="6427" w="7055">
                  <a:moveTo>
                    <a:pt x="3528" y="0"/>
                  </a:moveTo>
                  <a:cubicBezTo>
                    <a:pt x="2706" y="0"/>
                    <a:pt x="1883" y="314"/>
                    <a:pt x="1255" y="941"/>
                  </a:cubicBezTo>
                  <a:cubicBezTo>
                    <a:pt x="1" y="2197"/>
                    <a:pt x="1" y="4230"/>
                    <a:pt x="1255" y="5486"/>
                  </a:cubicBezTo>
                  <a:cubicBezTo>
                    <a:pt x="1883" y="6113"/>
                    <a:pt x="2706" y="6427"/>
                    <a:pt x="3528" y="6427"/>
                  </a:cubicBezTo>
                  <a:cubicBezTo>
                    <a:pt x="4350" y="6427"/>
                    <a:pt x="5172" y="6113"/>
                    <a:pt x="5800" y="5486"/>
                  </a:cubicBezTo>
                  <a:cubicBezTo>
                    <a:pt x="7055" y="4230"/>
                    <a:pt x="7055" y="2197"/>
                    <a:pt x="5800" y="941"/>
                  </a:cubicBezTo>
                  <a:cubicBezTo>
                    <a:pt x="5172" y="314"/>
                    <a:pt x="4350" y="0"/>
                    <a:pt x="3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5"/>
            <p:cNvSpPr/>
            <p:nvPr/>
          </p:nvSpPr>
          <p:spPr>
            <a:xfrm>
              <a:off x="4827888" y="2417375"/>
              <a:ext cx="108100" cy="98500"/>
            </a:xfrm>
            <a:custGeom>
              <a:rect b="b" l="l" r="r" t="t"/>
              <a:pathLst>
                <a:path extrusionOk="0" h="3940" w="4324">
                  <a:moveTo>
                    <a:pt x="2163" y="1"/>
                  </a:moveTo>
                  <a:cubicBezTo>
                    <a:pt x="1659" y="1"/>
                    <a:pt x="1154" y="193"/>
                    <a:pt x="769" y="577"/>
                  </a:cubicBezTo>
                  <a:cubicBezTo>
                    <a:pt x="1" y="1348"/>
                    <a:pt x="1" y="2594"/>
                    <a:pt x="769" y="3363"/>
                  </a:cubicBezTo>
                  <a:cubicBezTo>
                    <a:pt x="1154" y="3748"/>
                    <a:pt x="1659" y="3940"/>
                    <a:pt x="2163" y="3940"/>
                  </a:cubicBezTo>
                  <a:cubicBezTo>
                    <a:pt x="2667" y="3940"/>
                    <a:pt x="3171" y="3748"/>
                    <a:pt x="3555" y="3363"/>
                  </a:cubicBezTo>
                  <a:cubicBezTo>
                    <a:pt x="4324" y="2592"/>
                    <a:pt x="4324" y="1346"/>
                    <a:pt x="3555" y="577"/>
                  </a:cubicBezTo>
                  <a:cubicBezTo>
                    <a:pt x="3171" y="193"/>
                    <a:pt x="2667" y="1"/>
                    <a:pt x="2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5"/>
            <p:cNvSpPr/>
            <p:nvPr/>
          </p:nvSpPr>
          <p:spPr>
            <a:xfrm>
              <a:off x="4745038" y="2324150"/>
              <a:ext cx="64500" cy="61425"/>
            </a:xfrm>
            <a:custGeom>
              <a:rect b="b" l="l" r="r" t="t"/>
              <a:pathLst>
                <a:path extrusionOk="0" h="2457" w="2580">
                  <a:moveTo>
                    <a:pt x="715" y="1"/>
                  </a:moveTo>
                  <a:cubicBezTo>
                    <a:pt x="555" y="1"/>
                    <a:pt x="396" y="61"/>
                    <a:pt x="275" y="183"/>
                  </a:cubicBezTo>
                  <a:lnTo>
                    <a:pt x="243" y="213"/>
                  </a:lnTo>
                  <a:cubicBezTo>
                    <a:pt x="0" y="456"/>
                    <a:pt x="0" y="850"/>
                    <a:pt x="243" y="1093"/>
                  </a:cubicBezTo>
                  <a:lnTo>
                    <a:pt x="1426" y="2274"/>
                  </a:lnTo>
                  <a:cubicBezTo>
                    <a:pt x="1548" y="2396"/>
                    <a:pt x="1707" y="2457"/>
                    <a:pt x="1866" y="2457"/>
                  </a:cubicBezTo>
                  <a:cubicBezTo>
                    <a:pt x="2025" y="2457"/>
                    <a:pt x="2184" y="2396"/>
                    <a:pt x="2306" y="2274"/>
                  </a:cubicBezTo>
                  <a:lnTo>
                    <a:pt x="2336" y="2244"/>
                  </a:lnTo>
                  <a:cubicBezTo>
                    <a:pt x="2579" y="2001"/>
                    <a:pt x="2579" y="1608"/>
                    <a:pt x="2336" y="1365"/>
                  </a:cubicBezTo>
                  <a:lnTo>
                    <a:pt x="1154" y="183"/>
                  </a:lnTo>
                  <a:cubicBezTo>
                    <a:pt x="1033" y="61"/>
                    <a:pt x="874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5"/>
            <p:cNvSpPr/>
            <p:nvPr/>
          </p:nvSpPr>
          <p:spPr>
            <a:xfrm>
              <a:off x="4952588" y="2531750"/>
              <a:ext cx="64525" cy="61425"/>
            </a:xfrm>
            <a:custGeom>
              <a:rect b="b" l="l" r="r" t="t"/>
              <a:pathLst>
                <a:path extrusionOk="0" h="2457" w="2581">
                  <a:moveTo>
                    <a:pt x="714" y="1"/>
                  </a:moveTo>
                  <a:cubicBezTo>
                    <a:pt x="555" y="1"/>
                    <a:pt x="396" y="62"/>
                    <a:pt x="274" y="183"/>
                  </a:cubicBezTo>
                  <a:lnTo>
                    <a:pt x="244" y="213"/>
                  </a:lnTo>
                  <a:cubicBezTo>
                    <a:pt x="1" y="456"/>
                    <a:pt x="1" y="850"/>
                    <a:pt x="244" y="1093"/>
                  </a:cubicBezTo>
                  <a:lnTo>
                    <a:pt x="1426" y="2275"/>
                  </a:lnTo>
                  <a:cubicBezTo>
                    <a:pt x="1547" y="2396"/>
                    <a:pt x="1706" y="2457"/>
                    <a:pt x="1866" y="2457"/>
                  </a:cubicBezTo>
                  <a:cubicBezTo>
                    <a:pt x="2025" y="2457"/>
                    <a:pt x="2184" y="2396"/>
                    <a:pt x="2305" y="2275"/>
                  </a:cubicBezTo>
                  <a:lnTo>
                    <a:pt x="2337" y="2245"/>
                  </a:lnTo>
                  <a:cubicBezTo>
                    <a:pt x="2580" y="2001"/>
                    <a:pt x="2580" y="1608"/>
                    <a:pt x="2337" y="1365"/>
                  </a:cubicBezTo>
                  <a:lnTo>
                    <a:pt x="1154" y="183"/>
                  </a:lnTo>
                  <a:cubicBezTo>
                    <a:pt x="1032" y="62"/>
                    <a:pt x="873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5"/>
            <p:cNvSpPr/>
            <p:nvPr/>
          </p:nvSpPr>
          <p:spPr>
            <a:xfrm>
              <a:off x="4747788" y="2535200"/>
              <a:ext cx="64975" cy="61275"/>
            </a:xfrm>
            <a:custGeom>
              <a:rect b="b" l="l" r="r" t="t"/>
              <a:pathLst>
                <a:path extrusionOk="0" h="2451" w="2599">
                  <a:moveTo>
                    <a:pt x="1890" y="1"/>
                  </a:moveTo>
                  <a:cubicBezTo>
                    <a:pt x="1715" y="1"/>
                    <a:pt x="1538" y="67"/>
                    <a:pt x="1409" y="197"/>
                  </a:cubicBezTo>
                  <a:lnTo>
                    <a:pt x="246" y="1360"/>
                  </a:lnTo>
                  <a:cubicBezTo>
                    <a:pt x="0" y="1607"/>
                    <a:pt x="23" y="1992"/>
                    <a:pt x="265" y="2234"/>
                  </a:cubicBezTo>
                  <a:lnTo>
                    <a:pt x="296" y="2265"/>
                  </a:lnTo>
                  <a:cubicBezTo>
                    <a:pt x="419" y="2388"/>
                    <a:pt x="573" y="2450"/>
                    <a:pt x="728" y="2450"/>
                  </a:cubicBezTo>
                  <a:cubicBezTo>
                    <a:pt x="880" y="2450"/>
                    <a:pt x="1032" y="2391"/>
                    <a:pt x="1155" y="2268"/>
                  </a:cubicBezTo>
                  <a:lnTo>
                    <a:pt x="2318" y="1105"/>
                  </a:lnTo>
                  <a:cubicBezTo>
                    <a:pt x="2567" y="859"/>
                    <a:pt x="2598" y="447"/>
                    <a:pt x="2356" y="205"/>
                  </a:cubicBezTo>
                  <a:lnTo>
                    <a:pt x="2325" y="174"/>
                  </a:lnTo>
                  <a:cubicBezTo>
                    <a:pt x="2209" y="57"/>
                    <a:pt x="2050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5"/>
            <p:cNvSpPr/>
            <p:nvPr/>
          </p:nvSpPr>
          <p:spPr>
            <a:xfrm>
              <a:off x="4955663" y="2327225"/>
              <a:ext cx="64475" cy="61400"/>
            </a:xfrm>
            <a:custGeom>
              <a:rect b="b" l="l" r="r" t="t"/>
              <a:pathLst>
                <a:path extrusionOk="0" h="2456" w="2579">
                  <a:moveTo>
                    <a:pt x="1867" y="1"/>
                  </a:moveTo>
                  <a:cubicBezTo>
                    <a:pt x="1708" y="1"/>
                    <a:pt x="1549" y="61"/>
                    <a:pt x="1427" y="183"/>
                  </a:cubicBezTo>
                  <a:lnTo>
                    <a:pt x="244" y="1365"/>
                  </a:lnTo>
                  <a:cubicBezTo>
                    <a:pt x="1" y="1608"/>
                    <a:pt x="1" y="2001"/>
                    <a:pt x="244" y="2244"/>
                  </a:cubicBezTo>
                  <a:lnTo>
                    <a:pt x="274" y="2273"/>
                  </a:lnTo>
                  <a:cubicBezTo>
                    <a:pt x="396" y="2395"/>
                    <a:pt x="555" y="2455"/>
                    <a:pt x="714" y="2455"/>
                  </a:cubicBezTo>
                  <a:cubicBezTo>
                    <a:pt x="873" y="2455"/>
                    <a:pt x="1032" y="2395"/>
                    <a:pt x="1154" y="2273"/>
                  </a:cubicBezTo>
                  <a:lnTo>
                    <a:pt x="2335" y="1091"/>
                  </a:lnTo>
                  <a:cubicBezTo>
                    <a:pt x="2579" y="848"/>
                    <a:pt x="2579" y="455"/>
                    <a:pt x="2335" y="212"/>
                  </a:cubicBezTo>
                  <a:lnTo>
                    <a:pt x="2307" y="183"/>
                  </a:lnTo>
                  <a:cubicBezTo>
                    <a:pt x="2185" y="61"/>
                    <a:pt x="2026" y="1"/>
                    <a:pt x="1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5"/>
            <p:cNvSpPr/>
            <p:nvPr/>
          </p:nvSpPr>
          <p:spPr>
            <a:xfrm>
              <a:off x="4699813" y="2462650"/>
              <a:ext cx="72550" cy="31125"/>
            </a:xfrm>
            <a:custGeom>
              <a:rect b="b" l="l" r="r" t="t"/>
              <a:pathLst>
                <a:path extrusionOk="0" h="1245" w="2902">
                  <a:moveTo>
                    <a:pt x="623" y="0"/>
                  </a:moveTo>
                  <a:cubicBezTo>
                    <a:pt x="280" y="0"/>
                    <a:pt x="1" y="279"/>
                    <a:pt x="1" y="623"/>
                  </a:cubicBezTo>
                  <a:cubicBezTo>
                    <a:pt x="1" y="966"/>
                    <a:pt x="280" y="1245"/>
                    <a:pt x="623" y="1245"/>
                  </a:cubicBezTo>
                  <a:lnTo>
                    <a:pt x="2280" y="1245"/>
                  </a:lnTo>
                  <a:cubicBezTo>
                    <a:pt x="2623" y="1245"/>
                    <a:pt x="2902" y="966"/>
                    <a:pt x="2902" y="623"/>
                  </a:cubicBezTo>
                  <a:cubicBezTo>
                    <a:pt x="2902" y="279"/>
                    <a:pt x="2623" y="0"/>
                    <a:pt x="2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5"/>
            <p:cNvSpPr/>
            <p:nvPr/>
          </p:nvSpPr>
          <p:spPr>
            <a:xfrm>
              <a:off x="4995163" y="2462650"/>
              <a:ext cx="72625" cy="31125"/>
            </a:xfrm>
            <a:custGeom>
              <a:rect b="b" l="l" r="r" t="t"/>
              <a:pathLst>
                <a:path extrusionOk="0" h="1245" w="2905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cubicBezTo>
                    <a:pt x="0" y="966"/>
                    <a:pt x="279" y="1245"/>
                    <a:pt x="622" y="1245"/>
                  </a:cubicBezTo>
                  <a:lnTo>
                    <a:pt x="2282" y="1245"/>
                  </a:lnTo>
                  <a:cubicBezTo>
                    <a:pt x="2625" y="1245"/>
                    <a:pt x="2904" y="966"/>
                    <a:pt x="2904" y="623"/>
                  </a:cubicBezTo>
                  <a:cubicBezTo>
                    <a:pt x="2904" y="279"/>
                    <a:pt x="2625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5"/>
            <p:cNvSpPr/>
            <p:nvPr/>
          </p:nvSpPr>
          <p:spPr>
            <a:xfrm>
              <a:off x="4860863" y="2277100"/>
              <a:ext cx="31150" cy="72600"/>
            </a:xfrm>
            <a:custGeom>
              <a:rect b="b" l="l" r="r" t="t"/>
              <a:pathLst>
                <a:path extrusionOk="0" h="2904" w="1246">
                  <a:moveTo>
                    <a:pt x="623" y="1"/>
                  </a:moveTo>
                  <a:cubicBezTo>
                    <a:pt x="279" y="1"/>
                    <a:pt x="1" y="280"/>
                    <a:pt x="1" y="623"/>
                  </a:cubicBezTo>
                  <a:lnTo>
                    <a:pt x="1" y="2281"/>
                  </a:lnTo>
                  <a:cubicBezTo>
                    <a:pt x="3" y="2624"/>
                    <a:pt x="279" y="2903"/>
                    <a:pt x="623" y="2903"/>
                  </a:cubicBezTo>
                  <a:cubicBezTo>
                    <a:pt x="966" y="2903"/>
                    <a:pt x="1245" y="2624"/>
                    <a:pt x="1245" y="2281"/>
                  </a:cubicBezTo>
                  <a:lnTo>
                    <a:pt x="1245" y="623"/>
                  </a:lnTo>
                  <a:cubicBezTo>
                    <a:pt x="1245" y="280"/>
                    <a:pt x="966" y="1"/>
                    <a:pt x="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5"/>
            <p:cNvSpPr/>
            <p:nvPr/>
          </p:nvSpPr>
          <p:spPr>
            <a:xfrm>
              <a:off x="4727713" y="1734775"/>
              <a:ext cx="248700" cy="237150"/>
            </a:xfrm>
            <a:custGeom>
              <a:rect b="b" l="l" r="r" t="t"/>
              <a:pathLst>
                <a:path extrusionOk="0" h="9486" w="9948">
                  <a:moveTo>
                    <a:pt x="5205" y="1"/>
                  </a:moveTo>
                  <a:cubicBezTo>
                    <a:pt x="3992" y="1"/>
                    <a:pt x="2778" y="464"/>
                    <a:pt x="1852" y="1390"/>
                  </a:cubicBezTo>
                  <a:cubicBezTo>
                    <a:pt x="1" y="3243"/>
                    <a:pt x="1" y="6246"/>
                    <a:pt x="1852" y="8097"/>
                  </a:cubicBezTo>
                  <a:cubicBezTo>
                    <a:pt x="2742" y="8986"/>
                    <a:pt x="3947" y="9486"/>
                    <a:pt x="5205" y="9486"/>
                  </a:cubicBezTo>
                  <a:cubicBezTo>
                    <a:pt x="6462" y="9486"/>
                    <a:pt x="7670" y="8986"/>
                    <a:pt x="8558" y="8097"/>
                  </a:cubicBezTo>
                  <a:cubicBezTo>
                    <a:pt x="9448" y="7207"/>
                    <a:pt x="9947" y="6001"/>
                    <a:pt x="9947" y="4744"/>
                  </a:cubicBezTo>
                  <a:cubicBezTo>
                    <a:pt x="9947" y="3486"/>
                    <a:pt x="9448" y="2280"/>
                    <a:pt x="8558" y="1390"/>
                  </a:cubicBezTo>
                  <a:cubicBezTo>
                    <a:pt x="7633" y="464"/>
                    <a:pt x="6419" y="1"/>
                    <a:pt x="5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5"/>
            <p:cNvSpPr/>
            <p:nvPr/>
          </p:nvSpPr>
          <p:spPr>
            <a:xfrm>
              <a:off x="4804288" y="1805400"/>
              <a:ext cx="95950" cy="95975"/>
            </a:xfrm>
            <a:custGeom>
              <a:rect b="b" l="l" r="r" t="t"/>
              <a:pathLst>
                <a:path extrusionOk="0" h="3839" w="3838">
                  <a:moveTo>
                    <a:pt x="1919" y="0"/>
                  </a:moveTo>
                  <a:cubicBezTo>
                    <a:pt x="863" y="0"/>
                    <a:pt x="0" y="864"/>
                    <a:pt x="0" y="1920"/>
                  </a:cubicBezTo>
                  <a:cubicBezTo>
                    <a:pt x="0" y="2974"/>
                    <a:pt x="863" y="3838"/>
                    <a:pt x="1919" y="3838"/>
                  </a:cubicBezTo>
                  <a:cubicBezTo>
                    <a:pt x="2973" y="3838"/>
                    <a:pt x="3837" y="2974"/>
                    <a:pt x="3837" y="1920"/>
                  </a:cubicBezTo>
                  <a:cubicBezTo>
                    <a:pt x="3837" y="864"/>
                    <a:pt x="2973" y="0"/>
                    <a:pt x="1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5"/>
            <p:cNvSpPr/>
            <p:nvPr/>
          </p:nvSpPr>
          <p:spPr>
            <a:xfrm>
              <a:off x="5332038" y="1226850"/>
              <a:ext cx="146775" cy="146725"/>
            </a:xfrm>
            <a:custGeom>
              <a:rect b="b" l="l" r="r" t="t"/>
              <a:pathLst>
                <a:path extrusionOk="0" h="5869" w="5871">
                  <a:moveTo>
                    <a:pt x="2936" y="1"/>
                  </a:moveTo>
                  <a:cubicBezTo>
                    <a:pt x="1322" y="1"/>
                    <a:pt x="1" y="1320"/>
                    <a:pt x="1" y="2935"/>
                  </a:cubicBezTo>
                  <a:cubicBezTo>
                    <a:pt x="1" y="4548"/>
                    <a:pt x="1321" y="5869"/>
                    <a:pt x="2936" y="5869"/>
                  </a:cubicBezTo>
                  <a:cubicBezTo>
                    <a:pt x="4550" y="5869"/>
                    <a:pt x="5870" y="4548"/>
                    <a:pt x="5870" y="2935"/>
                  </a:cubicBezTo>
                  <a:cubicBezTo>
                    <a:pt x="5870" y="1322"/>
                    <a:pt x="4550" y="1"/>
                    <a:pt x="2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5"/>
            <p:cNvSpPr/>
            <p:nvPr/>
          </p:nvSpPr>
          <p:spPr>
            <a:xfrm>
              <a:off x="5954213" y="1621600"/>
              <a:ext cx="229275" cy="165150"/>
            </a:xfrm>
            <a:custGeom>
              <a:rect b="b" l="l" r="r" t="t"/>
              <a:pathLst>
                <a:path extrusionOk="0" h="6606" w="9171">
                  <a:moveTo>
                    <a:pt x="634" y="1"/>
                  </a:moveTo>
                  <a:cubicBezTo>
                    <a:pt x="458" y="1"/>
                    <a:pt x="284" y="84"/>
                    <a:pt x="175" y="240"/>
                  </a:cubicBezTo>
                  <a:cubicBezTo>
                    <a:pt x="0" y="490"/>
                    <a:pt x="62" y="839"/>
                    <a:pt x="315" y="1014"/>
                  </a:cubicBezTo>
                  <a:lnTo>
                    <a:pt x="8220" y="6507"/>
                  </a:lnTo>
                  <a:cubicBezTo>
                    <a:pt x="8316" y="6574"/>
                    <a:pt x="8427" y="6606"/>
                    <a:pt x="8537" y="6606"/>
                  </a:cubicBezTo>
                  <a:cubicBezTo>
                    <a:pt x="8713" y="6606"/>
                    <a:pt x="8887" y="6523"/>
                    <a:pt x="8994" y="6368"/>
                  </a:cubicBezTo>
                  <a:cubicBezTo>
                    <a:pt x="9170" y="6115"/>
                    <a:pt x="9107" y="5767"/>
                    <a:pt x="8855" y="5593"/>
                  </a:cubicBezTo>
                  <a:lnTo>
                    <a:pt x="949" y="99"/>
                  </a:lnTo>
                  <a:cubicBezTo>
                    <a:pt x="853" y="33"/>
                    <a:pt x="743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5"/>
            <p:cNvSpPr/>
            <p:nvPr/>
          </p:nvSpPr>
          <p:spPr>
            <a:xfrm>
              <a:off x="5914813" y="1672275"/>
              <a:ext cx="224975" cy="180625"/>
            </a:xfrm>
            <a:custGeom>
              <a:rect b="b" l="l" r="r" t="t"/>
              <a:pathLst>
                <a:path extrusionOk="0" h="7225" w="8999">
                  <a:moveTo>
                    <a:pt x="490" y="1"/>
                  </a:moveTo>
                  <a:cubicBezTo>
                    <a:pt x="460" y="1"/>
                    <a:pt x="431" y="3"/>
                    <a:pt x="401" y="9"/>
                  </a:cubicBezTo>
                  <a:cubicBezTo>
                    <a:pt x="157" y="59"/>
                    <a:pt x="0" y="300"/>
                    <a:pt x="50" y="543"/>
                  </a:cubicBezTo>
                  <a:lnTo>
                    <a:pt x="841" y="4381"/>
                  </a:lnTo>
                  <a:cubicBezTo>
                    <a:pt x="866" y="4500"/>
                    <a:pt x="936" y="4603"/>
                    <a:pt x="1037" y="4670"/>
                  </a:cubicBezTo>
                  <a:lnTo>
                    <a:pt x="4877" y="7153"/>
                  </a:lnTo>
                  <a:cubicBezTo>
                    <a:pt x="4950" y="7199"/>
                    <a:pt x="5036" y="7225"/>
                    <a:pt x="5121" y="7225"/>
                  </a:cubicBezTo>
                  <a:cubicBezTo>
                    <a:pt x="5150" y="7225"/>
                    <a:pt x="5181" y="7221"/>
                    <a:pt x="5210" y="7218"/>
                  </a:cubicBezTo>
                  <a:lnTo>
                    <a:pt x="8596" y="6540"/>
                  </a:lnTo>
                  <a:cubicBezTo>
                    <a:pt x="8841" y="6491"/>
                    <a:pt x="8998" y="6254"/>
                    <a:pt x="8951" y="6009"/>
                  </a:cubicBezTo>
                  <a:cubicBezTo>
                    <a:pt x="8908" y="5794"/>
                    <a:pt x="8723" y="5645"/>
                    <a:pt x="8512" y="5645"/>
                  </a:cubicBezTo>
                  <a:cubicBezTo>
                    <a:pt x="8481" y="5645"/>
                    <a:pt x="8450" y="5648"/>
                    <a:pt x="8419" y="5654"/>
                  </a:cubicBezTo>
                  <a:lnTo>
                    <a:pt x="5213" y="6297"/>
                  </a:lnTo>
                  <a:lnTo>
                    <a:pt x="1687" y="4015"/>
                  </a:lnTo>
                  <a:lnTo>
                    <a:pt x="934" y="361"/>
                  </a:lnTo>
                  <a:cubicBezTo>
                    <a:pt x="890" y="147"/>
                    <a:pt x="700" y="1"/>
                    <a:pt x="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5"/>
            <p:cNvSpPr/>
            <p:nvPr/>
          </p:nvSpPr>
          <p:spPr>
            <a:xfrm>
              <a:off x="5990088" y="1532350"/>
              <a:ext cx="252875" cy="149700"/>
            </a:xfrm>
            <a:custGeom>
              <a:rect b="b" l="l" r="r" t="t"/>
              <a:pathLst>
                <a:path extrusionOk="0" h="5988" w="10115">
                  <a:moveTo>
                    <a:pt x="4163" y="0"/>
                  </a:moveTo>
                  <a:cubicBezTo>
                    <a:pt x="4107" y="0"/>
                    <a:pt x="4052" y="11"/>
                    <a:pt x="3999" y="32"/>
                  </a:cubicBezTo>
                  <a:lnTo>
                    <a:pt x="348" y="1452"/>
                  </a:lnTo>
                  <a:cubicBezTo>
                    <a:pt x="115" y="1542"/>
                    <a:pt x="0" y="1805"/>
                    <a:pt x="90" y="2037"/>
                  </a:cubicBezTo>
                  <a:cubicBezTo>
                    <a:pt x="161" y="2215"/>
                    <a:pt x="332" y="2325"/>
                    <a:pt x="513" y="2325"/>
                  </a:cubicBezTo>
                  <a:cubicBezTo>
                    <a:pt x="567" y="2325"/>
                    <a:pt x="622" y="2315"/>
                    <a:pt x="676" y="2295"/>
                  </a:cubicBezTo>
                  <a:lnTo>
                    <a:pt x="4149" y="941"/>
                  </a:lnTo>
                  <a:lnTo>
                    <a:pt x="7980" y="2661"/>
                  </a:lnTo>
                  <a:lnTo>
                    <a:pt x="9183" y="5701"/>
                  </a:lnTo>
                  <a:cubicBezTo>
                    <a:pt x="9253" y="5880"/>
                    <a:pt x="9422" y="5987"/>
                    <a:pt x="9602" y="5987"/>
                  </a:cubicBezTo>
                  <a:cubicBezTo>
                    <a:pt x="9658" y="5987"/>
                    <a:pt x="9714" y="5977"/>
                    <a:pt x="9769" y="5955"/>
                  </a:cubicBezTo>
                  <a:cubicBezTo>
                    <a:pt x="10001" y="5864"/>
                    <a:pt x="10114" y="5601"/>
                    <a:pt x="10023" y="5369"/>
                  </a:cubicBezTo>
                  <a:lnTo>
                    <a:pt x="8752" y="2157"/>
                  </a:lnTo>
                  <a:cubicBezTo>
                    <a:pt x="8741" y="2130"/>
                    <a:pt x="8729" y="2103"/>
                    <a:pt x="8712" y="2079"/>
                  </a:cubicBezTo>
                  <a:cubicBezTo>
                    <a:pt x="8666" y="2006"/>
                    <a:pt x="8598" y="1949"/>
                    <a:pt x="8518" y="1913"/>
                  </a:cubicBezTo>
                  <a:lnTo>
                    <a:pt x="4348" y="40"/>
                  </a:lnTo>
                  <a:cubicBezTo>
                    <a:pt x="4289" y="14"/>
                    <a:pt x="4226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5"/>
            <p:cNvSpPr/>
            <p:nvPr/>
          </p:nvSpPr>
          <p:spPr>
            <a:xfrm>
              <a:off x="5801963" y="1506850"/>
              <a:ext cx="190075" cy="216250"/>
            </a:xfrm>
            <a:custGeom>
              <a:rect b="b" l="l" r="r" t="t"/>
              <a:pathLst>
                <a:path extrusionOk="0" h="8650" w="7603">
                  <a:moveTo>
                    <a:pt x="5544" y="0"/>
                  </a:moveTo>
                  <a:cubicBezTo>
                    <a:pt x="3827" y="2651"/>
                    <a:pt x="1939" y="5183"/>
                    <a:pt x="1" y="7684"/>
                  </a:cubicBezTo>
                  <a:cubicBezTo>
                    <a:pt x="798" y="8286"/>
                    <a:pt x="1786" y="8649"/>
                    <a:pt x="2860" y="8649"/>
                  </a:cubicBezTo>
                  <a:cubicBezTo>
                    <a:pt x="5478" y="8649"/>
                    <a:pt x="7603" y="6526"/>
                    <a:pt x="7603" y="3907"/>
                  </a:cubicBezTo>
                  <a:cubicBezTo>
                    <a:pt x="7603" y="2285"/>
                    <a:pt x="6787" y="854"/>
                    <a:pt x="5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5"/>
            <p:cNvSpPr/>
            <p:nvPr/>
          </p:nvSpPr>
          <p:spPr>
            <a:xfrm>
              <a:off x="5537188" y="1313000"/>
              <a:ext cx="204850" cy="121425"/>
            </a:xfrm>
            <a:custGeom>
              <a:rect b="b" l="l" r="r" t="t"/>
              <a:pathLst>
                <a:path extrusionOk="0" h="4857" w="8194">
                  <a:moveTo>
                    <a:pt x="1543" y="1"/>
                  </a:moveTo>
                  <a:cubicBezTo>
                    <a:pt x="614" y="1"/>
                    <a:pt x="0" y="1380"/>
                    <a:pt x="1000" y="1925"/>
                  </a:cubicBezTo>
                  <a:cubicBezTo>
                    <a:pt x="2715" y="2856"/>
                    <a:pt x="4432" y="3787"/>
                    <a:pt x="6147" y="4722"/>
                  </a:cubicBezTo>
                  <a:cubicBezTo>
                    <a:pt x="6320" y="4815"/>
                    <a:pt x="6489" y="4856"/>
                    <a:pt x="6650" y="4856"/>
                  </a:cubicBezTo>
                  <a:cubicBezTo>
                    <a:pt x="7579" y="4856"/>
                    <a:pt x="8193" y="3476"/>
                    <a:pt x="7193" y="2933"/>
                  </a:cubicBezTo>
                  <a:cubicBezTo>
                    <a:pt x="5478" y="2001"/>
                    <a:pt x="3761" y="1069"/>
                    <a:pt x="2047" y="137"/>
                  </a:cubicBezTo>
                  <a:cubicBezTo>
                    <a:pt x="1874" y="42"/>
                    <a:pt x="1704" y="1"/>
                    <a:pt x="1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5"/>
            <p:cNvSpPr/>
            <p:nvPr/>
          </p:nvSpPr>
          <p:spPr>
            <a:xfrm>
              <a:off x="5774013" y="1437975"/>
              <a:ext cx="58675" cy="51800"/>
            </a:xfrm>
            <a:custGeom>
              <a:rect b="b" l="l" r="r" t="t"/>
              <a:pathLst>
                <a:path extrusionOk="0" h="2072" w="2347">
                  <a:moveTo>
                    <a:pt x="1060" y="0"/>
                  </a:moveTo>
                  <a:cubicBezTo>
                    <a:pt x="518" y="0"/>
                    <a:pt x="0" y="476"/>
                    <a:pt x="24" y="1036"/>
                  </a:cubicBezTo>
                  <a:cubicBezTo>
                    <a:pt x="50" y="1598"/>
                    <a:pt x="481" y="2071"/>
                    <a:pt x="1060" y="2071"/>
                  </a:cubicBezTo>
                  <a:lnTo>
                    <a:pt x="1286" y="2071"/>
                  </a:lnTo>
                  <a:cubicBezTo>
                    <a:pt x="1827" y="2071"/>
                    <a:pt x="2346" y="1596"/>
                    <a:pt x="2320" y="1036"/>
                  </a:cubicBezTo>
                  <a:cubicBezTo>
                    <a:pt x="2296" y="475"/>
                    <a:pt x="186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5"/>
            <p:cNvSpPr/>
            <p:nvPr/>
          </p:nvSpPr>
          <p:spPr>
            <a:xfrm>
              <a:off x="4765913" y="2032750"/>
              <a:ext cx="25925" cy="75825"/>
            </a:xfrm>
            <a:custGeom>
              <a:rect b="b" l="l" r="r" t="t"/>
              <a:pathLst>
                <a:path extrusionOk="0" h="3033" w="1037">
                  <a:moveTo>
                    <a:pt x="517" y="1"/>
                  </a:moveTo>
                  <a:cubicBezTo>
                    <a:pt x="259" y="1"/>
                    <a:pt x="0" y="167"/>
                    <a:pt x="0" y="501"/>
                  </a:cubicBezTo>
                  <a:lnTo>
                    <a:pt x="0" y="2532"/>
                  </a:lnTo>
                  <a:cubicBezTo>
                    <a:pt x="0" y="2865"/>
                    <a:pt x="259" y="3032"/>
                    <a:pt x="518" y="3032"/>
                  </a:cubicBezTo>
                  <a:cubicBezTo>
                    <a:pt x="777" y="3032"/>
                    <a:pt x="1036" y="2865"/>
                    <a:pt x="1036" y="2532"/>
                  </a:cubicBezTo>
                  <a:lnTo>
                    <a:pt x="1036" y="501"/>
                  </a:lnTo>
                  <a:cubicBezTo>
                    <a:pt x="1036" y="168"/>
                    <a:pt x="777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5"/>
            <p:cNvSpPr/>
            <p:nvPr/>
          </p:nvSpPr>
          <p:spPr>
            <a:xfrm>
              <a:off x="4756538" y="2156525"/>
              <a:ext cx="33350" cy="25900"/>
            </a:xfrm>
            <a:custGeom>
              <a:rect b="b" l="l" r="r" t="t"/>
              <a:pathLst>
                <a:path extrusionOk="0" h="1036" w="1334">
                  <a:moveTo>
                    <a:pt x="666" y="0"/>
                  </a:moveTo>
                  <a:cubicBezTo>
                    <a:pt x="1" y="0"/>
                    <a:pt x="1" y="1036"/>
                    <a:pt x="667" y="1036"/>
                  </a:cubicBezTo>
                  <a:cubicBezTo>
                    <a:pt x="1334" y="1036"/>
                    <a:pt x="1334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5"/>
            <p:cNvSpPr/>
            <p:nvPr/>
          </p:nvSpPr>
          <p:spPr>
            <a:xfrm>
              <a:off x="5021813" y="151302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3" y="1"/>
                    <a:pt x="0" y="1036"/>
                    <a:pt x="669" y="1036"/>
                  </a:cubicBezTo>
                  <a:cubicBezTo>
                    <a:pt x="1336" y="1036"/>
                    <a:pt x="1336" y="1"/>
                    <a:pt x="669" y="1"/>
                  </a:cubicBezTo>
                  <a:cubicBezTo>
                    <a:pt x="669" y="1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5"/>
            <p:cNvSpPr/>
            <p:nvPr/>
          </p:nvSpPr>
          <p:spPr>
            <a:xfrm>
              <a:off x="4922488" y="1592175"/>
              <a:ext cx="62925" cy="54000"/>
            </a:xfrm>
            <a:custGeom>
              <a:rect b="b" l="l" r="r" t="t"/>
              <a:pathLst>
                <a:path extrusionOk="0" h="2160" w="2517">
                  <a:moveTo>
                    <a:pt x="1952" y="1"/>
                  </a:moveTo>
                  <a:cubicBezTo>
                    <a:pt x="1817" y="1"/>
                    <a:pt x="1680" y="55"/>
                    <a:pt x="1568" y="149"/>
                  </a:cubicBezTo>
                  <a:cubicBezTo>
                    <a:pt x="1118" y="525"/>
                    <a:pt x="666" y="902"/>
                    <a:pt x="215" y="1278"/>
                  </a:cubicBezTo>
                  <a:cubicBezTo>
                    <a:pt x="0" y="1457"/>
                    <a:pt x="29" y="1826"/>
                    <a:pt x="215" y="2012"/>
                  </a:cubicBezTo>
                  <a:cubicBezTo>
                    <a:pt x="316" y="2114"/>
                    <a:pt x="439" y="2160"/>
                    <a:pt x="563" y="2160"/>
                  </a:cubicBezTo>
                  <a:cubicBezTo>
                    <a:pt x="698" y="2160"/>
                    <a:pt x="835" y="2106"/>
                    <a:pt x="947" y="2012"/>
                  </a:cubicBezTo>
                  <a:cubicBezTo>
                    <a:pt x="1398" y="1634"/>
                    <a:pt x="1851" y="1259"/>
                    <a:pt x="2302" y="882"/>
                  </a:cubicBezTo>
                  <a:cubicBezTo>
                    <a:pt x="2517" y="703"/>
                    <a:pt x="2488" y="335"/>
                    <a:pt x="2302" y="149"/>
                  </a:cubicBezTo>
                  <a:cubicBezTo>
                    <a:pt x="2200" y="47"/>
                    <a:pt x="2076" y="1"/>
                    <a:pt x="1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5"/>
            <p:cNvSpPr/>
            <p:nvPr/>
          </p:nvSpPr>
          <p:spPr>
            <a:xfrm>
              <a:off x="5117788" y="2574200"/>
              <a:ext cx="33400" cy="25875"/>
            </a:xfrm>
            <a:custGeom>
              <a:rect b="b" l="l" r="r" t="t"/>
              <a:pathLst>
                <a:path extrusionOk="0" h="1035" w="1336">
                  <a:moveTo>
                    <a:pt x="666" y="0"/>
                  </a:moveTo>
                  <a:cubicBezTo>
                    <a:pt x="0" y="0"/>
                    <a:pt x="1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5"/>
            <p:cNvSpPr/>
            <p:nvPr/>
          </p:nvSpPr>
          <p:spPr>
            <a:xfrm>
              <a:off x="5066963" y="2670150"/>
              <a:ext cx="33425" cy="25900"/>
            </a:xfrm>
            <a:custGeom>
              <a:rect b="b" l="l" r="r" t="t"/>
              <a:pathLst>
                <a:path extrusionOk="0" h="1036" w="1337">
                  <a:moveTo>
                    <a:pt x="669" y="0"/>
                  </a:moveTo>
                  <a:cubicBezTo>
                    <a:pt x="2" y="0"/>
                    <a:pt x="1" y="1036"/>
                    <a:pt x="669" y="1036"/>
                  </a:cubicBezTo>
                  <a:cubicBezTo>
                    <a:pt x="1337" y="1036"/>
                    <a:pt x="1337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5" name="Google Shape;835;p6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6" name="Google Shape;836;p6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37" name="Google Shape;837;p6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38" name="Google Shape;838;p6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9" name="Google Shape;839;p6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40" name="Google Shape;840;p6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" name="Google Shape;841;p6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6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" name="Google Shape;843;p6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" name="Google Shape;844;p6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p6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46" name="Google Shape;846;p6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847" name="Google Shape;847;p6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8" name="Google Shape;848;p65"/>
          <p:cNvSpPr txBox="1"/>
          <p:nvPr>
            <p:ph idx="1" type="subTitle"/>
          </p:nvPr>
        </p:nvSpPr>
        <p:spPr>
          <a:xfrm>
            <a:off x="720000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65"/>
          <p:cNvSpPr txBox="1"/>
          <p:nvPr>
            <p:ph idx="2" type="subTitle"/>
          </p:nvPr>
        </p:nvSpPr>
        <p:spPr>
          <a:xfrm>
            <a:off x="3403825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65"/>
          <p:cNvSpPr txBox="1"/>
          <p:nvPr>
            <p:ph idx="3" type="subTitle"/>
          </p:nvPr>
        </p:nvSpPr>
        <p:spPr>
          <a:xfrm>
            <a:off x="6087650" y="3946209"/>
            <a:ext cx="2336400" cy="6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65"/>
          <p:cNvSpPr txBox="1"/>
          <p:nvPr>
            <p:ph type="title"/>
          </p:nvPr>
        </p:nvSpPr>
        <p:spPr>
          <a:xfrm>
            <a:off x="7200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2" name="Google Shape;852;p65"/>
          <p:cNvSpPr txBox="1"/>
          <p:nvPr>
            <p:ph idx="4" type="title"/>
          </p:nvPr>
        </p:nvSpPr>
        <p:spPr>
          <a:xfrm>
            <a:off x="34038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3" name="Google Shape;853;p65"/>
          <p:cNvSpPr txBox="1"/>
          <p:nvPr>
            <p:ph idx="5" type="title"/>
          </p:nvPr>
        </p:nvSpPr>
        <p:spPr>
          <a:xfrm>
            <a:off x="6087600" y="34185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4" name="Google Shape;854;p65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66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857" name="Google Shape;857;p66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6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6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6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6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6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6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6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6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6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6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6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6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6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6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6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6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6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6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6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6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6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6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6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6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66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66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6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66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886" name="Google Shape;886;p66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66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6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6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6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6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6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6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6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6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6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6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6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6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6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6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6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6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6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5" name="Google Shape;905;p6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6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6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67"/>
          <p:cNvSpPr txBox="1"/>
          <p:nvPr>
            <p:ph type="title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910" name="Google Shape;910;p67"/>
          <p:cNvSpPr txBox="1"/>
          <p:nvPr>
            <p:ph idx="1" type="subTitle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67"/>
          <p:cNvSpPr txBox="1"/>
          <p:nvPr>
            <p:ph idx="2" type="title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912" name="Google Shape;912;p67"/>
          <p:cNvSpPr txBox="1"/>
          <p:nvPr>
            <p:ph idx="3" type="subTitle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5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68"/>
          <p:cNvGrpSpPr/>
          <p:nvPr/>
        </p:nvGrpSpPr>
        <p:grpSpPr>
          <a:xfrm>
            <a:off x="7417475" y="2984313"/>
            <a:ext cx="1298825" cy="1258125"/>
            <a:chOff x="4959050" y="3849400"/>
            <a:chExt cx="1298825" cy="1258125"/>
          </a:xfrm>
        </p:grpSpPr>
        <p:sp>
          <p:nvSpPr>
            <p:cNvPr id="915" name="Google Shape;915;p68"/>
            <p:cNvSpPr/>
            <p:nvPr/>
          </p:nvSpPr>
          <p:spPr>
            <a:xfrm>
              <a:off x="5092750" y="4291850"/>
              <a:ext cx="948650" cy="418450"/>
            </a:xfrm>
            <a:custGeom>
              <a:rect b="b" l="l" r="r" t="t"/>
              <a:pathLst>
                <a:path extrusionOk="0" h="16738" w="37946">
                  <a:moveTo>
                    <a:pt x="35529" y="1348"/>
                  </a:moveTo>
                  <a:cubicBezTo>
                    <a:pt x="36120" y="1348"/>
                    <a:pt x="36600" y="1828"/>
                    <a:pt x="36600" y="2418"/>
                  </a:cubicBezTo>
                  <a:lnTo>
                    <a:pt x="36600" y="14323"/>
                  </a:lnTo>
                  <a:cubicBezTo>
                    <a:pt x="36600" y="14913"/>
                    <a:pt x="36118" y="15394"/>
                    <a:pt x="35529" y="15394"/>
                  </a:cubicBezTo>
                  <a:lnTo>
                    <a:pt x="2417" y="15394"/>
                  </a:lnTo>
                  <a:cubicBezTo>
                    <a:pt x="1825" y="15394"/>
                    <a:pt x="1346" y="14912"/>
                    <a:pt x="1346" y="14323"/>
                  </a:cubicBezTo>
                  <a:lnTo>
                    <a:pt x="1346" y="2418"/>
                  </a:lnTo>
                  <a:cubicBezTo>
                    <a:pt x="1346" y="1828"/>
                    <a:pt x="1825" y="1348"/>
                    <a:pt x="2417" y="1348"/>
                  </a:cubicBezTo>
                  <a:close/>
                  <a:moveTo>
                    <a:pt x="2417" y="1"/>
                  </a:moveTo>
                  <a:cubicBezTo>
                    <a:pt x="1084" y="1"/>
                    <a:pt x="0" y="1086"/>
                    <a:pt x="0" y="2417"/>
                  </a:cubicBezTo>
                  <a:lnTo>
                    <a:pt x="0" y="14322"/>
                  </a:lnTo>
                  <a:cubicBezTo>
                    <a:pt x="0" y="15653"/>
                    <a:pt x="1084" y="16737"/>
                    <a:pt x="2417" y="16737"/>
                  </a:cubicBezTo>
                  <a:lnTo>
                    <a:pt x="35529" y="16737"/>
                  </a:lnTo>
                  <a:cubicBezTo>
                    <a:pt x="36861" y="16737"/>
                    <a:pt x="37945" y="15654"/>
                    <a:pt x="37945" y="14322"/>
                  </a:cubicBezTo>
                  <a:lnTo>
                    <a:pt x="37945" y="2417"/>
                  </a:lnTo>
                  <a:cubicBezTo>
                    <a:pt x="37945" y="1086"/>
                    <a:pt x="36861" y="1"/>
                    <a:pt x="35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8"/>
            <p:cNvSpPr/>
            <p:nvPr/>
          </p:nvSpPr>
          <p:spPr>
            <a:xfrm>
              <a:off x="51468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8"/>
            <p:cNvSpPr/>
            <p:nvPr/>
          </p:nvSpPr>
          <p:spPr>
            <a:xfrm>
              <a:off x="530615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8"/>
            <p:cNvSpPr/>
            <p:nvPr/>
          </p:nvSpPr>
          <p:spPr>
            <a:xfrm>
              <a:off x="54655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8"/>
            <p:cNvSpPr/>
            <p:nvPr/>
          </p:nvSpPr>
          <p:spPr>
            <a:xfrm>
              <a:off x="5625175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4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4" y="12747"/>
                    <a:pt x="746" y="12747"/>
                  </a:cubicBezTo>
                  <a:lnTo>
                    <a:pt x="4408" y="12747"/>
                  </a:lnTo>
                  <a:cubicBezTo>
                    <a:pt x="4821" y="12747"/>
                    <a:pt x="5155" y="12413"/>
                    <a:pt x="5154" y="12002"/>
                  </a:cubicBezTo>
                  <a:lnTo>
                    <a:pt x="5154" y="745"/>
                  </a:lnTo>
                  <a:cubicBezTo>
                    <a:pt x="5154" y="334"/>
                    <a:pt x="482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8"/>
            <p:cNvSpPr/>
            <p:nvPr/>
          </p:nvSpPr>
          <p:spPr>
            <a:xfrm>
              <a:off x="514677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5156" y="1"/>
                  </a:moveTo>
                  <a:cubicBezTo>
                    <a:pt x="3437" y="1"/>
                    <a:pt x="1720" y="1"/>
                    <a:pt x="1" y="2"/>
                  </a:cubicBez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8"/>
            <p:cNvSpPr/>
            <p:nvPr/>
          </p:nvSpPr>
          <p:spPr>
            <a:xfrm>
              <a:off x="530612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1" y="1"/>
                  </a:move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5"/>
                  </a:lnTo>
                  <a:cubicBezTo>
                    <a:pt x="3437" y="2"/>
                    <a:pt x="172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8"/>
            <p:cNvSpPr/>
            <p:nvPr/>
          </p:nvSpPr>
          <p:spPr>
            <a:xfrm>
              <a:off x="5465475" y="4522700"/>
              <a:ext cx="128900" cy="137800"/>
            </a:xfrm>
            <a:custGeom>
              <a:rect b="b" l="l" r="r" t="t"/>
              <a:pathLst>
                <a:path extrusionOk="0" h="5512" w="5156">
                  <a:moveTo>
                    <a:pt x="1" y="0"/>
                  </a:moveTo>
                  <a:lnTo>
                    <a:pt x="1" y="4832"/>
                  </a:lnTo>
                  <a:cubicBezTo>
                    <a:pt x="1" y="5208"/>
                    <a:pt x="305" y="5511"/>
                    <a:pt x="680" y="5511"/>
                  </a:cubicBezTo>
                  <a:lnTo>
                    <a:pt x="4477" y="5511"/>
                  </a:lnTo>
                  <a:cubicBezTo>
                    <a:pt x="4852" y="5511"/>
                    <a:pt x="5156" y="5207"/>
                    <a:pt x="5156" y="4832"/>
                  </a:cubicBezTo>
                  <a:lnTo>
                    <a:pt x="5156" y="13"/>
                  </a:lnTo>
                  <a:cubicBezTo>
                    <a:pt x="3437" y="8"/>
                    <a:pt x="1720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8"/>
            <p:cNvSpPr/>
            <p:nvPr/>
          </p:nvSpPr>
          <p:spPr>
            <a:xfrm>
              <a:off x="5625175" y="4523100"/>
              <a:ext cx="128875" cy="137400"/>
            </a:xfrm>
            <a:custGeom>
              <a:rect b="b" l="l" r="r" t="t"/>
              <a:pathLst>
                <a:path extrusionOk="0" h="5496" w="5155">
                  <a:moveTo>
                    <a:pt x="1" y="0"/>
                  </a:moveTo>
                  <a:lnTo>
                    <a:pt x="1" y="4816"/>
                  </a:lnTo>
                  <a:cubicBezTo>
                    <a:pt x="1" y="5192"/>
                    <a:pt x="304" y="5495"/>
                    <a:pt x="678" y="5495"/>
                  </a:cubicBezTo>
                  <a:lnTo>
                    <a:pt x="4477" y="5495"/>
                  </a:lnTo>
                  <a:cubicBezTo>
                    <a:pt x="4852" y="5495"/>
                    <a:pt x="5155" y="5191"/>
                    <a:pt x="5155" y="4816"/>
                  </a:cubicBezTo>
                  <a:lnTo>
                    <a:pt x="5155" y="27"/>
                  </a:lnTo>
                  <a:cubicBezTo>
                    <a:pt x="3437" y="16"/>
                    <a:pt x="171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8"/>
            <p:cNvSpPr/>
            <p:nvPr/>
          </p:nvSpPr>
          <p:spPr>
            <a:xfrm>
              <a:off x="5514825" y="3986025"/>
              <a:ext cx="48675" cy="42700"/>
            </a:xfrm>
            <a:custGeom>
              <a:rect b="b" l="l" r="r" t="t"/>
              <a:pathLst>
                <a:path extrusionOk="0" h="1708" w="1947">
                  <a:moveTo>
                    <a:pt x="974" y="0"/>
                  </a:moveTo>
                  <a:cubicBezTo>
                    <a:pt x="818" y="0"/>
                    <a:pt x="661" y="43"/>
                    <a:pt x="520" y="132"/>
                  </a:cubicBezTo>
                  <a:cubicBezTo>
                    <a:pt x="121" y="383"/>
                    <a:pt x="1" y="911"/>
                    <a:pt x="253" y="1308"/>
                  </a:cubicBezTo>
                  <a:cubicBezTo>
                    <a:pt x="415" y="1566"/>
                    <a:pt x="692" y="1707"/>
                    <a:pt x="975" y="1707"/>
                  </a:cubicBezTo>
                  <a:cubicBezTo>
                    <a:pt x="1131" y="1707"/>
                    <a:pt x="1289" y="1665"/>
                    <a:pt x="1430" y="1575"/>
                  </a:cubicBezTo>
                  <a:cubicBezTo>
                    <a:pt x="1828" y="1323"/>
                    <a:pt x="1947" y="797"/>
                    <a:pt x="1697" y="399"/>
                  </a:cubicBezTo>
                  <a:cubicBezTo>
                    <a:pt x="1535" y="141"/>
                    <a:pt x="1258" y="0"/>
                    <a:pt x="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8"/>
            <p:cNvSpPr/>
            <p:nvPr/>
          </p:nvSpPr>
          <p:spPr>
            <a:xfrm>
              <a:off x="4959050" y="4391750"/>
              <a:ext cx="48675" cy="42725"/>
            </a:xfrm>
            <a:custGeom>
              <a:rect b="b" l="l" r="r" t="t"/>
              <a:pathLst>
                <a:path extrusionOk="0" h="1709" w="1947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1" y="383"/>
                    <a:pt x="0" y="912"/>
                    <a:pt x="252" y="1310"/>
                  </a:cubicBezTo>
                  <a:cubicBezTo>
                    <a:pt x="414" y="1567"/>
                    <a:pt x="692" y="1709"/>
                    <a:pt x="975" y="1709"/>
                  </a:cubicBezTo>
                  <a:cubicBezTo>
                    <a:pt x="1131" y="1709"/>
                    <a:pt x="1288" y="1666"/>
                    <a:pt x="1430" y="1577"/>
                  </a:cubicBezTo>
                  <a:cubicBezTo>
                    <a:pt x="1827" y="1326"/>
                    <a:pt x="1946" y="797"/>
                    <a:pt x="1697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8"/>
            <p:cNvSpPr/>
            <p:nvPr/>
          </p:nvSpPr>
          <p:spPr>
            <a:xfrm>
              <a:off x="4980425" y="4312550"/>
              <a:ext cx="48650" cy="42750"/>
            </a:xfrm>
            <a:custGeom>
              <a:rect b="b" l="l" r="r" t="t"/>
              <a:pathLst>
                <a:path extrusionOk="0" h="1710" w="1946">
                  <a:moveTo>
                    <a:pt x="972" y="0"/>
                  </a:moveTo>
                  <a:cubicBezTo>
                    <a:pt x="817" y="0"/>
                    <a:pt x="659" y="43"/>
                    <a:pt x="518" y="132"/>
                  </a:cubicBezTo>
                  <a:cubicBezTo>
                    <a:pt x="119" y="384"/>
                    <a:pt x="0" y="913"/>
                    <a:pt x="252" y="1311"/>
                  </a:cubicBezTo>
                  <a:cubicBezTo>
                    <a:pt x="413" y="1569"/>
                    <a:pt x="690" y="1710"/>
                    <a:pt x="974" y="1710"/>
                  </a:cubicBezTo>
                  <a:cubicBezTo>
                    <a:pt x="1129" y="1710"/>
                    <a:pt x="1287" y="1667"/>
                    <a:pt x="1428" y="1578"/>
                  </a:cubicBezTo>
                  <a:cubicBezTo>
                    <a:pt x="1826" y="1326"/>
                    <a:pt x="1946" y="799"/>
                    <a:pt x="1696" y="399"/>
                  </a:cubicBezTo>
                  <a:cubicBezTo>
                    <a:pt x="1533" y="142"/>
                    <a:pt x="1256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8"/>
            <p:cNvSpPr/>
            <p:nvPr/>
          </p:nvSpPr>
          <p:spPr>
            <a:xfrm>
              <a:off x="6198075" y="4370400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4" y="1"/>
                  </a:moveTo>
                  <a:cubicBezTo>
                    <a:pt x="818" y="1"/>
                    <a:pt x="660" y="44"/>
                    <a:pt x="519" y="133"/>
                  </a:cubicBezTo>
                  <a:cubicBezTo>
                    <a:pt x="120" y="384"/>
                    <a:pt x="0" y="911"/>
                    <a:pt x="252" y="1310"/>
                  </a:cubicBezTo>
                  <a:cubicBezTo>
                    <a:pt x="414" y="1568"/>
                    <a:pt x="691" y="1708"/>
                    <a:pt x="974" y="1708"/>
                  </a:cubicBezTo>
                  <a:cubicBezTo>
                    <a:pt x="1130" y="1708"/>
                    <a:pt x="1288" y="1666"/>
                    <a:pt x="1429" y="1576"/>
                  </a:cubicBezTo>
                  <a:cubicBezTo>
                    <a:pt x="1828" y="1326"/>
                    <a:pt x="1948" y="798"/>
                    <a:pt x="1696" y="400"/>
                  </a:cubicBezTo>
                  <a:cubicBezTo>
                    <a:pt x="1534" y="142"/>
                    <a:pt x="1257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8"/>
            <p:cNvSpPr/>
            <p:nvPr/>
          </p:nvSpPr>
          <p:spPr>
            <a:xfrm>
              <a:off x="6209150" y="4464325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5" y="1"/>
                  </a:moveTo>
                  <a:cubicBezTo>
                    <a:pt x="819" y="1"/>
                    <a:pt x="661" y="44"/>
                    <a:pt x="520" y="133"/>
                  </a:cubicBezTo>
                  <a:cubicBezTo>
                    <a:pt x="120" y="384"/>
                    <a:pt x="1" y="911"/>
                    <a:pt x="253" y="1309"/>
                  </a:cubicBezTo>
                  <a:cubicBezTo>
                    <a:pt x="415" y="1567"/>
                    <a:pt x="692" y="1708"/>
                    <a:pt x="975" y="1708"/>
                  </a:cubicBezTo>
                  <a:cubicBezTo>
                    <a:pt x="1131" y="1708"/>
                    <a:pt x="1289" y="1665"/>
                    <a:pt x="1430" y="1576"/>
                  </a:cubicBezTo>
                  <a:cubicBezTo>
                    <a:pt x="1829" y="1324"/>
                    <a:pt x="1948" y="798"/>
                    <a:pt x="1696" y="400"/>
                  </a:cubicBezTo>
                  <a:cubicBezTo>
                    <a:pt x="1535" y="142"/>
                    <a:pt x="1258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8"/>
            <p:cNvSpPr/>
            <p:nvPr/>
          </p:nvSpPr>
          <p:spPr>
            <a:xfrm>
              <a:off x="6216125" y="45731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0"/>
                  </a:moveTo>
                  <a:cubicBezTo>
                    <a:pt x="584" y="0"/>
                    <a:pt x="471" y="30"/>
                    <a:pt x="371" y="94"/>
                  </a:cubicBezTo>
                  <a:cubicBezTo>
                    <a:pt x="85" y="273"/>
                    <a:pt x="1" y="650"/>
                    <a:pt x="181" y="935"/>
                  </a:cubicBezTo>
                  <a:cubicBezTo>
                    <a:pt x="296" y="1119"/>
                    <a:pt x="494" y="1219"/>
                    <a:pt x="695" y="1219"/>
                  </a:cubicBezTo>
                  <a:cubicBezTo>
                    <a:pt x="807" y="1219"/>
                    <a:pt x="919" y="1189"/>
                    <a:pt x="1020" y="1125"/>
                  </a:cubicBezTo>
                  <a:cubicBezTo>
                    <a:pt x="1307" y="946"/>
                    <a:pt x="1390" y="568"/>
                    <a:pt x="1211" y="284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8"/>
            <p:cNvSpPr/>
            <p:nvPr/>
          </p:nvSpPr>
          <p:spPr>
            <a:xfrm>
              <a:off x="5432900" y="3994300"/>
              <a:ext cx="34750" cy="30500"/>
            </a:xfrm>
            <a:custGeom>
              <a:rect b="b" l="l" r="r" t="t"/>
              <a:pathLst>
                <a:path extrusionOk="0" h="1220" w="1390">
                  <a:moveTo>
                    <a:pt x="695" y="0"/>
                  </a:moveTo>
                  <a:cubicBezTo>
                    <a:pt x="584" y="0"/>
                    <a:pt x="471" y="31"/>
                    <a:pt x="370" y="95"/>
                  </a:cubicBezTo>
                  <a:cubicBezTo>
                    <a:pt x="86" y="274"/>
                    <a:pt x="0" y="650"/>
                    <a:pt x="179" y="934"/>
                  </a:cubicBezTo>
                  <a:cubicBezTo>
                    <a:pt x="295" y="1119"/>
                    <a:pt x="493" y="1219"/>
                    <a:pt x="695" y="1219"/>
                  </a:cubicBezTo>
                  <a:cubicBezTo>
                    <a:pt x="806" y="1219"/>
                    <a:pt x="919" y="1189"/>
                    <a:pt x="1020" y="1125"/>
                  </a:cubicBezTo>
                  <a:cubicBezTo>
                    <a:pt x="1304" y="945"/>
                    <a:pt x="1390" y="569"/>
                    <a:pt x="1211" y="285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8"/>
            <p:cNvSpPr/>
            <p:nvPr/>
          </p:nvSpPr>
          <p:spPr>
            <a:xfrm>
              <a:off x="5010925" y="42455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1"/>
                  </a:moveTo>
                  <a:cubicBezTo>
                    <a:pt x="584" y="1"/>
                    <a:pt x="471" y="31"/>
                    <a:pt x="370" y="95"/>
                  </a:cubicBezTo>
                  <a:cubicBezTo>
                    <a:pt x="85" y="275"/>
                    <a:pt x="0" y="651"/>
                    <a:pt x="180" y="935"/>
                  </a:cubicBezTo>
                  <a:cubicBezTo>
                    <a:pt x="296" y="1119"/>
                    <a:pt x="495" y="1219"/>
                    <a:pt x="697" y="1219"/>
                  </a:cubicBezTo>
                  <a:cubicBezTo>
                    <a:pt x="808" y="1219"/>
                    <a:pt x="920" y="1189"/>
                    <a:pt x="1021" y="1126"/>
                  </a:cubicBezTo>
                  <a:cubicBezTo>
                    <a:pt x="1305" y="946"/>
                    <a:pt x="1391" y="569"/>
                    <a:pt x="1211" y="285"/>
                  </a:cubicBezTo>
                  <a:cubicBezTo>
                    <a:pt x="1095" y="101"/>
                    <a:pt x="89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8"/>
            <p:cNvSpPr/>
            <p:nvPr/>
          </p:nvSpPr>
          <p:spPr>
            <a:xfrm>
              <a:off x="5441125" y="5064800"/>
              <a:ext cx="48750" cy="42725"/>
            </a:xfrm>
            <a:custGeom>
              <a:rect b="b" l="l" r="r" t="t"/>
              <a:pathLst>
                <a:path extrusionOk="0" h="1709" w="195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0" y="383"/>
                    <a:pt x="0" y="912"/>
                    <a:pt x="252" y="1310"/>
                  </a:cubicBezTo>
                  <a:cubicBezTo>
                    <a:pt x="415" y="1567"/>
                    <a:pt x="693" y="1709"/>
                    <a:pt x="977" y="1709"/>
                  </a:cubicBezTo>
                  <a:cubicBezTo>
                    <a:pt x="1132" y="1709"/>
                    <a:pt x="1290" y="1666"/>
                    <a:pt x="1431" y="1577"/>
                  </a:cubicBezTo>
                  <a:cubicBezTo>
                    <a:pt x="1830" y="1325"/>
                    <a:pt x="1949" y="797"/>
                    <a:pt x="1698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8"/>
            <p:cNvSpPr/>
            <p:nvPr/>
          </p:nvSpPr>
          <p:spPr>
            <a:xfrm>
              <a:off x="5398900" y="4132150"/>
              <a:ext cx="280500" cy="758350"/>
            </a:xfrm>
            <a:custGeom>
              <a:rect b="b" l="l" r="r" t="t"/>
              <a:pathLst>
                <a:path extrusionOk="0" h="30334" w="11220">
                  <a:moveTo>
                    <a:pt x="5224" y="1"/>
                  </a:moveTo>
                  <a:lnTo>
                    <a:pt x="1" y="16143"/>
                  </a:lnTo>
                  <a:lnTo>
                    <a:pt x="6316" y="16143"/>
                  </a:lnTo>
                  <a:lnTo>
                    <a:pt x="1623" y="30333"/>
                  </a:lnTo>
                  <a:lnTo>
                    <a:pt x="11220" y="13135"/>
                  </a:lnTo>
                  <a:lnTo>
                    <a:pt x="5092" y="13135"/>
                  </a:lnTo>
                  <a:lnTo>
                    <a:pt x="10405" y="1"/>
                  </a:lnTo>
                  <a:close/>
                  <a:moveTo>
                    <a:pt x="1623" y="30333"/>
                  </a:moveTo>
                  <a:lnTo>
                    <a:pt x="1623" y="30333"/>
                  </a:lnTo>
                  <a:lnTo>
                    <a:pt x="1623" y="303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8"/>
            <p:cNvSpPr/>
            <p:nvPr/>
          </p:nvSpPr>
          <p:spPr>
            <a:xfrm>
              <a:off x="5398900" y="4132150"/>
              <a:ext cx="171700" cy="403600"/>
            </a:xfrm>
            <a:custGeom>
              <a:rect b="b" l="l" r="r" t="t"/>
              <a:pathLst>
                <a:path extrusionOk="0" h="16144" w="6868">
                  <a:moveTo>
                    <a:pt x="5224" y="1"/>
                  </a:moveTo>
                  <a:lnTo>
                    <a:pt x="1" y="16143"/>
                  </a:lnTo>
                  <a:lnTo>
                    <a:pt x="1452" y="16143"/>
                  </a:lnTo>
                  <a:cubicBezTo>
                    <a:pt x="3195" y="10740"/>
                    <a:pt x="4830" y="5293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8"/>
            <p:cNvSpPr/>
            <p:nvPr/>
          </p:nvSpPr>
          <p:spPr>
            <a:xfrm>
              <a:off x="5439450" y="4460500"/>
              <a:ext cx="239975" cy="430025"/>
            </a:xfrm>
            <a:custGeom>
              <a:rect b="b" l="l" r="r" t="t"/>
              <a:pathLst>
                <a:path extrusionOk="0" h="17201" w="9599">
                  <a:moveTo>
                    <a:pt x="7596" y="1"/>
                  </a:moveTo>
                  <a:cubicBezTo>
                    <a:pt x="5495" y="4736"/>
                    <a:pt x="3370" y="9465"/>
                    <a:pt x="1034" y="14078"/>
                  </a:cubicBezTo>
                  <a:lnTo>
                    <a:pt x="1" y="17200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8"/>
            <p:cNvSpPr/>
            <p:nvPr/>
          </p:nvSpPr>
          <p:spPr>
            <a:xfrm>
              <a:off x="6007725" y="4421125"/>
              <a:ext cx="100300" cy="159975"/>
            </a:xfrm>
            <a:custGeom>
              <a:rect b="b" l="l" r="r" t="t"/>
              <a:pathLst>
                <a:path extrusionOk="0" h="6399" w="4012">
                  <a:moveTo>
                    <a:pt x="2666" y="1346"/>
                  </a:moveTo>
                  <a:lnTo>
                    <a:pt x="2666" y="5053"/>
                  </a:lnTo>
                  <a:lnTo>
                    <a:pt x="1346" y="5053"/>
                  </a:lnTo>
                  <a:lnTo>
                    <a:pt x="1346" y="1346"/>
                  </a:lnTo>
                  <a:close/>
                  <a:moveTo>
                    <a:pt x="674" y="1"/>
                  </a:moveTo>
                  <a:cubicBezTo>
                    <a:pt x="302" y="1"/>
                    <a:pt x="1" y="302"/>
                    <a:pt x="1" y="673"/>
                  </a:cubicBezTo>
                  <a:lnTo>
                    <a:pt x="1" y="5726"/>
                  </a:lnTo>
                  <a:cubicBezTo>
                    <a:pt x="1" y="6097"/>
                    <a:pt x="302" y="6398"/>
                    <a:pt x="674" y="6398"/>
                  </a:cubicBezTo>
                  <a:lnTo>
                    <a:pt x="3339" y="6398"/>
                  </a:lnTo>
                  <a:cubicBezTo>
                    <a:pt x="3710" y="6398"/>
                    <a:pt x="4012" y="6097"/>
                    <a:pt x="4012" y="5726"/>
                  </a:cubicBezTo>
                  <a:lnTo>
                    <a:pt x="4012" y="673"/>
                  </a:lnTo>
                  <a:cubicBezTo>
                    <a:pt x="4012" y="302"/>
                    <a:pt x="3710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8"/>
            <p:cNvSpPr/>
            <p:nvPr/>
          </p:nvSpPr>
          <p:spPr>
            <a:xfrm>
              <a:off x="5587425" y="3849400"/>
              <a:ext cx="632375" cy="482900"/>
            </a:xfrm>
            <a:custGeom>
              <a:rect b="b" l="l" r="r" t="t"/>
              <a:pathLst>
                <a:path extrusionOk="0" h="19316" w="25295">
                  <a:moveTo>
                    <a:pt x="672" y="0"/>
                  </a:moveTo>
                  <a:cubicBezTo>
                    <a:pt x="301" y="0"/>
                    <a:pt x="0" y="302"/>
                    <a:pt x="0" y="673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11394" y="1346"/>
                    <a:pt x="20945" y="8536"/>
                    <a:pt x="23900" y="18829"/>
                  </a:cubicBezTo>
                  <a:cubicBezTo>
                    <a:pt x="23984" y="19124"/>
                    <a:pt x="24253" y="19315"/>
                    <a:pt x="24546" y="19315"/>
                  </a:cubicBezTo>
                  <a:cubicBezTo>
                    <a:pt x="24607" y="19315"/>
                    <a:pt x="24671" y="19307"/>
                    <a:pt x="24732" y="19290"/>
                  </a:cubicBezTo>
                  <a:cubicBezTo>
                    <a:pt x="25090" y="19187"/>
                    <a:pt x="25295" y="18816"/>
                    <a:pt x="25193" y="18458"/>
                  </a:cubicBezTo>
                  <a:cubicBezTo>
                    <a:pt x="22073" y="7589"/>
                    <a:pt x="11991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8"/>
            <p:cNvSpPr/>
            <p:nvPr/>
          </p:nvSpPr>
          <p:spPr>
            <a:xfrm>
              <a:off x="4966550" y="4470225"/>
              <a:ext cx="446450" cy="618050"/>
            </a:xfrm>
            <a:custGeom>
              <a:rect b="b" l="l" r="r" t="t"/>
              <a:pathLst>
                <a:path extrusionOk="0" h="24722" w="17858">
                  <a:moveTo>
                    <a:pt x="674" y="1"/>
                  </a:moveTo>
                  <a:cubicBezTo>
                    <a:pt x="303" y="1"/>
                    <a:pt x="1" y="303"/>
                    <a:pt x="1" y="674"/>
                  </a:cubicBezTo>
                  <a:cubicBezTo>
                    <a:pt x="1" y="11403"/>
                    <a:pt x="6781" y="21051"/>
                    <a:pt x="16871" y="24681"/>
                  </a:cubicBezTo>
                  <a:cubicBezTo>
                    <a:pt x="16946" y="24709"/>
                    <a:pt x="17023" y="24722"/>
                    <a:pt x="17100" y="24722"/>
                  </a:cubicBezTo>
                  <a:cubicBezTo>
                    <a:pt x="17374" y="24722"/>
                    <a:pt x="17632" y="24551"/>
                    <a:pt x="17732" y="24277"/>
                  </a:cubicBezTo>
                  <a:cubicBezTo>
                    <a:pt x="17858" y="23926"/>
                    <a:pt x="17677" y="23542"/>
                    <a:pt x="17327" y="23416"/>
                  </a:cubicBezTo>
                  <a:cubicBezTo>
                    <a:pt x="7769" y="19977"/>
                    <a:pt x="1346" y="10837"/>
                    <a:pt x="1346" y="674"/>
                  </a:cubicBezTo>
                  <a:cubicBezTo>
                    <a:pt x="1346" y="303"/>
                    <a:pt x="1045" y="1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8"/>
            <p:cNvSpPr/>
            <p:nvPr/>
          </p:nvSpPr>
          <p:spPr>
            <a:xfrm>
              <a:off x="5587425" y="3992700"/>
              <a:ext cx="388825" cy="189900"/>
            </a:xfrm>
            <a:custGeom>
              <a:rect b="b" l="l" r="r" t="t"/>
              <a:pathLst>
                <a:path extrusionOk="0" h="7596" w="15553">
                  <a:moveTo>
                    <a:pt x="672" y="0"/>
                  </a:moveTo>
                  <a:cubicBezTo>
                    <a:pt x="301" y="0"/>
                    <a:pt x="0" y="302"/>
                    <a:pt x="0" y="674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5850" y="1346"/>
                    <a:pt x="10819" y="3544"/>
                    <a:pt x="14307" y="7376"/>
                  </a:cubicBezTo>
                  <a:cubicBezTo>
                    <a:pt x="14439" y="7521"/>
                    <a:pt x="14621" y="7595"/>
                    <a:pt x="14803" y="7595"/>
                  </a:cubicBezTo>
                  <a:cubicBezTo>
                    <a:pt x="14966" y="7595"/>
                    <a:pt x="15128" y="7538"/>
                    <a:pt x="15258" y="7420"/>
                  </a:cubicBezTo>
                  <a:cubicBezTo>
                    <a:pt x="15533" y="7169"/>
                    <a:pt x="15553" y="6744"/>
                    <a:pt x="15302" y="6470"/>
                  </a:cubicBezTo>
                  <a:cubicBezTo>
                    <a:pt x="11560" y="2358"/>
                    <a:pt x="6228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8"/>
            <p:cNvSpPr/>
            <p:nvPr/>
          </p:nvSpPr>
          <p:spPr>
            <a:xfrm>
              <a:off x="5219175" y="4776750"/>
              <a:ext cx="184000" cy="150975"/>
            </a:xfrm>
            <a:custGeom>
              <a:rect b="b" l="l" r="r" t="t"/>
              <a:pathLst>
                <a:path extrusionOk="0" h="6039" w="7360">
                  <a:moveTo>
                    <a:pt x="755" y="0"/>
                  </a:moveTo>
                  <a:cubicBezTo>
                    <a:pt x="602" y="0"/>
                    <a:pt x="448" y="52"/>
                    <a:pt x="322" y="158"/>
                  </a:cubicBezTo>
                  <a:cubicBezTo>
                    <a:pt x="38" y="396"/>
                    <a:pt x="1" y="820"/>
                    <a:pt x="240" y="1104"/>
                  </a:cubicBezTo>
                  <a:cubicBezTo>
                    <a:pt x="1927" y="3119"/>
                    <a:pt x="3959" y="4753"/>
                    <a:pt x="6282" y="5961"/>
                  </a:cubicBezTo>
                  <a:cubicBezTo>
                    <a:pt x="6379" y="6014"/>
                    <a:pt x="6486" y="6039"/>
                    <a:pt x="6591" y="6039"/>
                  </a:cubicBezTo>
                  <a:cubicBezTo>
                    <a:pt x="6834" y="6039"/>
                    <a:pt x="7068" y="5907"/>
                    <a:pt x="7188" y="5675"/>
                  </a:cubicBezTo>
                  <a:cubicBezTo>
                    <a:pt x="7359" y="5345"/>
                    <a:pt x="7231" y="4938"/>
                    <a:pt x="6902" y="4768"/>
                  </a:cubicBezTo>
                  <a:cubicBezTo>
                    <a:pt x="4738" y="3640"/>
                    <a:pt x="2842" y="2117"/>
                    <a:pt x="1270" y="240"/>
                  </a:cubicBezTo>
                  <a:cubicBezTo>
                    <a:pt x="1138" y="82"/>
                    <a:pt x="947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8"/>
            <p:cNvSpPr/>
            <p:nvPr/>
          </p:nvSpPr>
          <p:spPr>
            <a:xfrm>
              <a:off x="5168225" y="4379625"/>
              <a:ext cx="28650" cy="98625"/>
            </a:xfrm>
            <a:custGeom>
              <a:rect b="b" l="l" r="r" t="t"/>
              <a:pathLst>
                <a:path extrusionOk="0" h="3945" w="1146">
                  <a:moveTo>
                    <a:pt x="499" y="0"/>
                  </a:moveTo>
                  <a:cubicBezTo>
                    <a:pt x="247" y="0"/>
                    <a:pt x="1" y="162"/>
                    <a:pt x="12" y="487"/>
                  </a:cubicBezTo>
                  <a:cubicBezTo>
                    <a:pt x="50" y="1477"/>
                    <a:pt x="87" y="2467"/>
                    <a:pt x="124" y="3458"/>
                  </a:cubicBezTo>
                  <a:cubicBezTo>
                    <a:pt x="136" y="3782"/>
                    <a:pt x="395" y="3944"/>
                    <a:pt x="647" y="3944"/>
                  </a:cubicBezTo>
                  <a:cubicBezTo>
                    <a:pt x="899" y="3944"/>
                    <a:pt x="1145" y="3782"/>
                    <a:pt x="1133" y="3458"/>
                  </a:cubicBezTo>
                  <a:cubicBezTo>
                    <a:pt x="1095" y="2467"/>
                    <a:pt x="1058" y="1477"/>
                    <a:pt x="1022" y="487"/>
                  </a:cubicBezTo>
                  <a:cubicBezTo>
                    <a:pt x="1010" y="163"/>
                    <a:pt x="751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8"/>
            <p:cNvSpPr/>
            <p:nvPr/>
          </p:nvSpPr>
          <p:spPr>
            <a:xfrm>
              <a:off x="5323400" y="4368425"/>
              <a:ext cx="29200" cy="129450"/>
            </a:xfrm>
            <a:custGeom>
              <a:rect b="b" l="l" r="r" t="t"/>
              <a:pathLst>
                <a:path extrusionOk="0" h="5178" w="1168">
                  <a:moveTo>
                    <a:pt x="492" y="1"/>
                  </a:moveTo>
                  <a:cubicBezTo>
                    <a:pt x="240" y="1"/>
                    <a:pt x="0" y="162"/>
                    <a:pt x="23" y="485"/>
                  </a:cubicBezTo>
                  <a:cubicBezTo>
                    <a:pt x="120" y="1886"/>
                    <a:pt x="157" y="3287"/>
                    <a:pt x="135" y="4689"/>
                  </a:cubicBezTo>
                  <a:cubicBezTo>
                    <a:pt x="130" y="5015"/>
                    <a:pt x="380" y="5178"/>
                    <a:pt x="632" y="5178"/>
                  </a:cubicBezTo>
                  <a:cubicBezTo>
                    <a:pt x="884" y="5178"/>
                    <a:pt x="1139" y="5015"/>
                    <a:pt x="1144" y="4689"/>
                  </a:cubicBezTo>
                  <a:cubicBezTo>
                    <a:pt x="1168" y="3287"/>
                    <a:pt x="1129" y="1886"/>
                    <a:pt x="1032" y="485"/>
                  </a:cubicBezTo>
                  <a:cubicBezTo>
                    <a:pt x="1009" y="163"/>
                    <a:pt x="745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68"/>
          <p:cNvGrpSpPr/>
          <p:nvPr/>
        </p:nvGrpSpPr>
        <p:grpSpPr>
          <a:xfrm>
            <a:off x="6586475" y="312513"/>
            <a:ext cx="1208300" cy="1143975"/>
            <a:chOff x="1457900" y="2360075"/>
            <a:chExt cx="1208300" cy="1143975"/>
          </a:xfrm>
        </p:grpSpPr>
        <p:sp>
          <p:nvSpPr>
            <p:cNvPr id="944" name="Google Shape;944;p68"/>
            <p:cNvSpPr/>
            <p:nvPr/>
          </p:nvSpPr>
          <p:spPr>
            <a:xfrm>
              <a:off x="2053775" y="2386575"/>
              <a:ext cx="32425" cy="401700"/>
            </a:xfrm>
            <a:custGeom>
              <a:rect b="b" l="l" r="r" t="t"/>
              <a:pathLst>
                <a:path extrusionOk="0" h="16068" w="1297">
                  <a:moveTo>
                    <a:pt x="786" y="0"/>
                  </a:moveTo>
                  <a:cubicBezTo>
                    <a:pt x="511" y="0"/>
                    <a:pt x="286" y="220"/>
                    <a:pt x="281" y="496"/>
                  </a:cubicBezTo>
                  <a:lnTo>
                    <a:pt x="5" y="15553"/>
                  </a:lnTo>
                  <a:cubicBezTo>
                    <a:pt x="0" y="15832"/>
                    <a:pt x="223" y="16062"/>
                    <a:pt x="502" y="16068"/>
                  </a:cubicBezTo>
                  <a:lnTo>
                    <a:pt x="511" y="16068"/>
                  </a:lnTo>
                  <a:cubicBezTo>
                    <a:pt x="786" y="16068"/>
                    <a:pt x="1011" y="15847"/>
                    <a:pt x="1016" y="15572"/>
                  </a:cubicBezTo>
                  <a:lnTo>
                    <a:pt x="1291" y="515"/>
                  </a:lnTo>
                  <a:cubicBezTo>
                    <a:pt x="1296" y="236"/>
                    <a:pt x="1074" y="6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8"/>
            <p:cNvSpPr/>
            <p:nvPr/>
          </p:nvSpPr>
          <p:spPr>
            <a:xfrm>
              <a:off x="2061625" y="2527975"/>
              <a:ext cx="540600" cy="504575"/>
            </a:xfrm>
            <a:custGeom>
              <a:rect b="b" l="l" r="r" t="t"/>
              <a:pathLst>
                <a:path extrusionOk="0" h="20183" w="21624">
                  <a:moveTo>
                    <a:pt x="16663" y="1"/>
                  </a:moveTo>
                  <a:cubicBezTo>
                    <a:pt x="16527" y="1"/>
                    <a:pt x="16390" y="38"/>
                    <a:pt x="16266" y="115"/>
                  </a:cubicBezTo>
                  <a:lnTo>
                    <a:pt x="376" y="9948"/>
                  </a:lnTo>
                  <a:cubicBezTo>
                    <a:pt x="136" y="10096"/>
                    <a:pt x="0" y="10364"/>
                    <a:pt x="18" y="10645"/>
                  </a:cubicBezTo>
                  <a:cubicBezTo>
                    <a:pt x="39" y="10925"/>
                    <a:pt x="211" y="11172"/>
                    <a:pt x="469" y="11285"/>
                  </a:cubicBezTo>
                  <a:lnTo>
                    <a:pt x="20456" y="20118"/>
                  </a:lnTo>
                  <a:cubicBezTo>
                    <a:pt x="20555" y="20161"/>
                    <a:pt x="20659" y="20182"/>
                    <a:pt x="20761" y="20182"/>
                  </a:cubicBezTo>
                  <a:cubicBezTo>
                    <a:pt x="21052" y="20182"/>
                    <a:pt x="21329" y="20014"/>
                    <a:pt x="21455" y="19732"/>
                  </a:cubicBezTo>
                  <a:cubicBezTo>
                    <a:pt x="21623" y="19348"/>
                    <a:pt x="21451" y="18901"/>
                    <a:pt x="21068" y="18732"/>
                  </a:cubicBezTo>
                  <a:lnTo>
                    <a:pt x="2396" y="10480"/>
                  </a:lnTo>
                  <a:lnTo>
                    <a:pt x="17064" y="1403"/>
                  </a:lnTo>
                  <a:cubicBezTo>
                    <a:pt x="17418" y="1183"/>
                    <a:pt x="17529" y="717"/>
                    <a:pt x="17308" y="360"/>
                  </a:cubicBezTo>
                  <a:cubicBezTo>
                    <a:pt x="17165" y="129"/>
                    <a:pt x="16917" y="1"/>
                    <a:pt x="16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8"/>
            <p:cNvSpPr/>
            <p:nvPr/>
          </p:nvSpPr>
          <p:spPr>
            <a:xfrm>
              <a:off x="1724250" y="2773825"/>
              <a:ext cx="611250" cy="696725"/>
            </a:xfrm>
            <a:custGeom>
              <a:rect b="b" l="l" r="r" t="t"/>
              <a:pathLst>
                <a:path extrusionOk="0" h="27869" w="24450">
                  <a:moveTo>
                    <a:pt x="13098" y="1"/>
                  </a:moveTo>
                  <a:cubicBezTo>
                    <a:pt x="12860" y="1"/>
                    <a:pt x="12625" y="113"/>
                    <a:pt x="12478" y="321"/>
                  </a:cubicBezTo>
                  <a:lnTo>
                    <a:pt x="168" y="17774"/>
                  </a:lnTo>
                  <a:cubicBezTo>
                    <a:pt x="45" y="17948"/>
                    <a:pt x="1" y="18166"/>
                    <a:pt x="47" y="18376"/>
                  </a:cubicBezTo>
                  <a:cubicBezTo>
                    <a:pt x="94" y="18585"/>
                    <a:pt x="226" y="18763"/>
                    <a:pt x="412" y="18869"/>
                  </a:cubicBezTo>
                  <a:lnTo>
                    <a:pt x="16058" y="27769"/>
                  </a:lnTo>
                  <a:cubicBezTo>
                    <a:pt x="16176" y="27836"/>
                    <a:pt x="16304" y="27868"/>
                    <a:pt x="16432" y="27868"/>
                  </a:cubicBezTo>
                  <a:cubicBezTo>
                    <a:pt x="16655" y="27868"/>
                    <a:pt x="16875" y="27769"/>
                    <a:pt x="17025" y="27585"/>
                  </a:cubicBezTo>
                  <a:lnTo>
                    <a:pt x="24189" y="18634"/>
                  </a:lnTo>
                  <a:cubicBezTo>
                    <a:pt x="24449" y="18307"/>
                    <a:pt x="24398" y="17830"/>
                    <a:pt x="24071" y="17569"/>
                  </a:cubicBezTo>
                  <a:cubicBezTo>
                    <a:pt x="23931" y="17457"/>
                    <a:pt x="23763" y="17403"/>
                    <a:pt x="23597" y="17403"/>
                  </a:cubicBezTo>
                  <a:cubicBezTo>
                    <a:pt x="23375" y="17403"/>
                    <a:pt x="23155" y="17500"/>
                    <a:pt x="23005" y="17686"/>
                  </a:cubicBezTo>
                  <a:lnTo>
                    <a:pt x="16245" y="26133"/>
                  </a:lnTo>
                  <a:lnTo>
                    <a:pt x="1888" y="17966"/>
                  </a:lnTo>
                  <a:lnTo>
                    <a:pt x="13716" y="1195"/>
                  </a:lnTo>
                  <a:cubicBezTo>
                    <a:pt x="13957" y="854"/>
                    <a:pt x="13876" y="380"/>
                    <a:pt x="13534" y="139"/>
                  </a:cubicBezTo>
                  <a:cubicBezTo>
                    <a:pt x="13401" y="46"/>
                    <a:pt x="13249" y="1"/>
                    <a:pt x="1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8"/>
            <p:cNvSpPr/>
            <p:nvPr/>
          </p:nvSpPr>
          <p:spPr>
            <a:xfrm>
              <a:off x="1477550" y="2729850"/>
              <a:ext cx="595975" cy="179425"/>
            </a:xfrm>
            <a:custGeom>
              <a:rect b="b" l="l" r="r" t="t"/>
              <a:pathLst>
                <a:path extrusionOk="0" h="7177" w="23839">
                  <a:moveTo>
                    <a:pt x="279" y="1"/>
                  </a:moveTo>
                  <a:cubicBezTo>
                    <a:pt x="212" y="1"/>
                    <a:pt x="145" y="28"/>
                    <a:pt x="95" y="81"/>
                  </a:cubicBezTo>
                  <a:cubicBezTo>
                    <a:pt x="1" y="182"/>
                    <a:pt x="4" y="342"/>
                    <a:pt x="106" y="438"/>
                  </a:cubicBezTo>
                  <a:lnTo>
                    <a:pt x="7197" y="7108"/>
                  </a:lnTo>
                  <a:cubicBezTo>
                    <a:pt x="7244" y="7152"/>
                    <a:pt x="7308" y="7176"/>
                    <a:pt x="7371" y="7176"/>
                  </a:cubicBezTo>
                  <a:cubicBezTo>
                    <a:pt x="7392" y="7176"/>
                    <a:pt x="7415" y="7173"/>
                    <a:pt x="7436" y="7168"/>
                  </a:cubicBezTo>
                  <a:lnTo>
                    <a:pt x="23626" y="2761"/>
                  </a:lnTo>
                  <a:cubicBezTo>
                    <a:pt x="23760" y="2725"/>
                    <a:pt x="23838" y="2585"/>
                    <a:pt x="23803" y="2451"/>
                  </a:cubicBezTo>
                  <a:cubicBezTo>
                    <a:pt x="23772" y="2340"/>
                    <a:pt x="23670" y="2267"/>
                    <a:pt x="23560" y="2267"/>
                  </a:cubicBezTo>
                  <a:cubicBezTo>
                    <a:pt x="23538" y="2267"/>
                    <a:pt x="23515" y="2269"/>
                    <a:pt x="23493" y="2275"/>
                  </a:cubicBezTo>
                  <a:lnTo>
                    <a:pt x="7439" y="6645"/>
                  </a:lnTo>
                  <a:lnTo>
                    <a:pt x="452" y="70"/>
                  </a:lnTo>
                  <a:cubicBezTo>
                    <a:pt x="403" y="24"/>
                    <a:pt x="34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8"/>
            <p:cNvSpPr/>
            <p:nvPr/>
          </p:nvSpPr>
          <p:spPr>
            <a:xfrm>
              <a:off x="1795775" y="2386300"/>
              <a:ext cx="206250" cy="359850"/>
            </a:xfrm>
            <a:custGeom>
              <a:rect b="b" l="l" r="r" t="t"/>
              <a:pathLst>
                <a:path extrusionOk="0" h="14394" w="8250">
                  <a:moveTo>
                    <a:pt x="289" y="1"/>
                  </a:moveTo>
                  <a:cubicBezTo>
                    <a:pt x="247" y="1"/>
                    <a:pt x="205" y="11"/>
                    <a:pt x="167" y="33"/>
                  </a:cubicBezTo>
                  <a:cubicBezTo>
                    <a:pt x="45" y="99"/>
                    <a:pt x="0" y="253"/>
                    <a:pt x="68" y="376"/>
                  </a:cubicBezTo>
                  <a:lnTo>
                    <a:pt x="7740" y="14262"/>
                  </a:lnTo>
                  <a:cubicBezTo>
                    <a:pt x="7786" y="14346"/>
                    <a:pt x="7873" y="14393"/>
                    <a:pt x="7961" y="14393"/>
                  </a:cubicBezTo>
                  <a:cubicBezTo>
                    <a:pt x="8002" y="14393"/>
                    <a:pt x="8045" y="14384"/>
                    <a:pt x="8083" y="14362"/>
                  </a:cubicBezTo>
                  <a:cubicBezTo>
                    <a:pt x="8206" y="14295"/>
                    <a:pt x="8250" y="14141"/>
                    <a:pt x="8183" y="14019"/>
                  </a:cubicBezTo>
                  <a:lnTo>
                    <a:pt x="510" y="131"/>
                  </a:lnTo>
                  <a:cubicBezTo>
                    <a:pt x="464" y="48"/>
                    <a:pt x="37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8"/>
            <p:cNvSpPr/>
            <p:nvPr/>
          </p:nvSpPr>
          <p:spPr>
            <a:xfrm>
              <a:off x="1647350" y="2587925"/>
              <a:ext cx="330075" cy="187475"/>
            </a:xfrm>
            <a:custGeom>
              <a:rect b="b" l="l" r="r" t="t"/>
              <a:pathLst>
                <a:path extrusionOk="0" h="7499" w="13203">
                  <a:moveTo>
                    <a:pt x="579" y="1"/>
                  </a:moveTo>
                  <a:cubicBezTo>
                    <a:pt x="399" y="1"/>
                    <a:pt x="225" y="97"/>
                    <a:pt x="134" y="266"/>
                  </a:cubicBezTo>
                  <a:cubicBezTo>
                    <a:pt x="1" y="513"/>
                    <a:pt x="93" y="818"/>
                    <a:pt x="339" y="951"/>
                  </a:cubicBezTo>
                  <a:lnTo>
                    <a:pt x="12385" y="7439"/>
                  </a:lnTo>
                  <a:cubicBezTo>
                    <a:pt x="12462" y="7479"/>
                    <a:pt x="12544" y="7499"/>
                    <a:pt x="12625" y="7499"/>
                  </a:cubicBezTo>
                  <a:cubicBezTo>
                    <a:pt x="12804" y="7499"/>
                    <a:pt x="12978" y="7404"/>
                    <a:pt x="13071" y="7234"/>
                  </a:cubicBezTo>
                  <a:cubicBezTo>
                    <a:pt x="13202" y="6988"/>
                    <a:pt x="13110" y="6681"/>
                    <a:pt x="12865" y="6549"/>
                  </a:cubicBezTo>
                  <a:lnTo>
                    <a:pt x="818" y="60"/>
                  </a:lnTo>
                  <a:cubicBezTo>
                    <a:pt x="742" y="20"/>
                    <a:pt x="66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8"/>
            <p:cNvSpPr/>
            <p:nvPr/>
          </p:nvSpPr>
          <p:spPr>
            <a:xfrm>
              <a:off x="1915925" y="2657050"/>
              <a:ext cx="271475" cy="271500"/>
            </a:xfrm>
            <a:custGeom>
              <a:rect b="b" l="l" r="r" t="t"/>
              <a:pathLst>
                <a:path extrusionOk="0" h="10860" w="10859">
                  <a:moveTo>
                    <a:pt x="5429" y="0"/>
                  </a:moveTo>
                  <a:cubicBezTo>
                    <a:pt x="2432" y="0"/>
                    <a:pt x="1" y="2431"/>
                    <a:pt x="1" y="5430"/>
                  </a:cubicBezTo>
                  <a:cubicBezTo>
                    <a:pt x="1" y="6870"/>
                    <a:pt x="572" y="8251"/>
                    <a:pt x="1591" y="9268"/>
                  </a:cubicBezTo>
                  <a:cubicBezTo>
                    <a:pt x="2610" y="10287"/>
                    <a:pt x="3990" y="10859"/>
                    <a:pt x="5429" y="10859"/>
                  </a:cubicBezTo>
                  <a:cubicBezTo>
                    <a:pt x="6869" y="10859"/>
                    <a:pt x="8250" y="10287"/>
                    <a:pt x="9269" y="9268"/>
                  </a:cubicBezTo>
                  <a:cubicBezTo>
                    <a:pt x="10287" y="8251"/>
                    <a:pt x="10859" y="6870"/>
                    <a:pt x="10859" y="5430"/>
                  </a:cubicBezTo>
                  <a:cubicBezTo>
                    <a:pt x="10859" y="3990"/>
                    <a:pt x="10287" y="2609"/>
                    <a:pt x="9269" y="1590"/>
                  </a:cubicBezTo>
                  <a:cubicBezTo>
                    <a:pt x="8250" y="573"/>
                    <a:pt x="6869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8"/>
            <p:cNvSpPr/>
            <p:nvPr/>
          </p:nvSpPr>
          <p:spPr>
            <a:xfrm>
              <a:off x="1915925" y="2701025"/>
              <a:ext cx="266475" cy="227525"/>
            </a:xfrm>
            <a:custGeom>
              <a:rect b="b" l="l" r="r" t="t"/>
              <a:pathLst>
                <a:path extrusionOk="0" h="9101" w="10659">
                  <a:moveTo>
                    <a:pt x="1438" y="1"/>
                  </a:moveTo>
                  <a:cubicBezTo>
                    <a:pt x="549" y="968"/>
                    <a:pt x="1" y="2254"/>
                    <a:pt x="1" y="3671"/>
                  </a:cubicBezTo>
                  <a:cubicBezTo>
                    <a:pt x="1" y="6669"/>
                    <a:pt x="2432" y="9100"/>
                    <a:pt x="5430" y="9100"/>
                  </a:cubicBezTo>
                  <a:cubicBezTo>
                    <a:pt x="7925" y="9100"/>
                    <a:pt x="10022" y="7414"/>
                    <a:pt x="10658" y="5119"/>
                  </a:cubicBezTo>
                  <a:lnTo>
                    <a:pt x="10658" y="5119"/>
                  </a:lnTo>
                  <a:cubicBezTo>
                    <a:pt x="9828" y="5533"/>
                    <a:pt x="8919" y="5771"/>
                    <a:pt x="7935" y="5771"/>
                  </a:cubicBezTo>
                  <a:cubicBezTo>
                    <a:pt x="7122" y="5771"/>
                    <a:pt x="6257" y="5608"/>
                    <a:pt x="5345" y="5247"/>
                  </a:cubicBezTo>
                  <a:cubicBezTo>
                    <a:pt x="3157" y="4383"/>
                    <a:pt x="1726" y="2245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8"/>
            <p:cNvSpPr/>
            <p:nvPr/>
          </p:nvSpPr>
          <p:spPr>
            <a:xfrm>
              <a:off x="2495100" y="2928025"/>
              <a:ext cx="171100" cy="171125"/>
            </a:xfrm>
            <a:custGeom>
              <a:rect b="b" l="l" r="r" t="t"/>
              <a:pathLst>
                <a:path extrusionOk="0" h="6845" w="6844">
                  <a:moveTo>
                    <a:pt x="3422" y="1"/>
                  </a:moveTo>
                  <a:cubicBezTo>
                    <a:pt x="1532" y="1"/>
                    <a:pt x="0" y="1533"/>
                    <a:pt x="0" y="3422"/>
                  </a:cubicBezTo>
                  <a:cubicBezTo>
                    <a:pt x="0" y="5312"/>
                    <a:pt x="1532" y="6845"/>
                    <a:pt x="3422" y="6845"/>
                  </a:cubicBezTo>
                  <a:cubicBezTo>
                    <a:pt x="5312" y="6845"/>
                    <a:pt x="6844" y="5312"/>
                    <a:pt x="6844" y="3422"/>
                  </a:cubicBezTo>
                  <a:cubicBezTo>
                    <a:pt x="6844" y="1533"/>
                    <a:pt x="5312" y="1"/>
                    <a:pt x="3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8"/>
            <p:cNvSpPr/>
            <p:nvPr/>
          </p:nvSpPr>
          <p:spPr>
            <a:xfrm>
              <a:off x="2267625" y="3181325"/>
              <a:ext cx="93000" cy="93000"/>
            </a:xfrm>
            <a:custGeom>
              <a:rect b="b" l="l" r="r" t="t"/>
              <a:pathLst>
                <a:path extrusionOk="0" h="3720" w="3720">
                  <a:moveTo>
                    <a:pt x="1860" y="1"/>
                  </a:moveTo>
                  <a:cubicBezTo>
                    <a:pt x="833" y="1"/>
                    <a:pt x="1" y="833"/>
                    <a:pt x="1" y="1860"/>
                  </a:cubicBezTo>
                  <a:cubicBezTo>
                    <a:pt x="1" y="2886"/>
                    <a:pt x="833" y="3719"/>
                    <a:pt x="1860" y="3719"/>
                  </a:cubicBezTo>
                  <a:cubicBezTo>
                    <a:pt x="2886" y="3719"/>
                    <a:pt x="3719" y="2886"/>
                    <a:pt x="3719" y="1860"/>
                  </a:cubicBezTo>
                  <a:cubicBezTo>
                    <a:pt x="3719" y="833"/>
                    <a:pt x="2886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8"/>
            <p:cNvSpPr/>
            <p:nvPr/>
          </p:nvSpPr>
          <p:spPr>
            <a:xfrm>
              <a:off x="1622425" y="2561200"/>
              <a:ext cx="78750" cy="78750"/>
            </a:xfrm>
            <a:custGeom>
              <a:rect b="b" l="l" r="r" t="t"/>
              <a:pathLst>
                <a:path extrusionOk="0" h="3150" w="3150">
                  <a:moveTo>
                    <a:pt x="1576" y="0"/>
                  </a:moveTo>
                  <a:cubicBezTo>
                    <a:pt x="705" y="0"/>
                    <a:pt x="1" y="705"/>
                    <a:pt x="1" y="1575"/>
                  </a:cubicBezTo>
                  <a:cubicBezTo>
                    <a:pt x="1" y="2445"/>
                    <a:pt x="705" y="3149"/>
                    <a:pt x="1576" y="3149"/>
                  </a:cubicBezTo>
                  <a:cubicBezTo>
                    <a:pt x="2445" y="3149"/>
                    <a:pt x="3150" y="2445"/>
                    <a:pt x="3150" y="1575"/>
                  </a:cubicBezTo>
                  <a:cubicBezTo>
                    <a:pt x="3150" y="705"/>
                    <a:pt x="2445" y="0"/>
                    <a:pt x="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8"/>
            <p:cNvSpPr/>
            <p:nvPr/>
          </p:nvSpPr>
          <p:spPr>
            <a:xfrm>
              <a:off x="1567050" y="3068650"/>
              <a:ext cx="318325" cy="318325"/>
            </a:xfrm>
            <a:custGeom>
              <a:rect b="b" l="l" r="r" t="t"/>
              <a:pathLst>
                <a:path extrusionOk="0" h="12733" w="12733">
                  <a:moveTo>
                    <a:pt x="6366" y="1"/>
                  </a:moveTo>
                  <a:cubicBezTo>
                    <a:pt x="4677" y="1"/>
                    <a:pt x="3059" y="672"/>
                    <a:pt x="1865" y="1865"/>
                  </a:cubicBezTo>
                  <a:cubicBezTo>
                    <a:pt x="671" y="3059"/>
                    <a:pt x="1" y="4678"/>
                    <a:pt x="1" y="6367"/>
                  </a:cubicBezTo>
                  <a:cubicBezTo>
                    <a:pt x="1" y="8055"/>
                    <a:pt x="671" y="9675"/>
                    <a:pt x="1865" y="10868"/>
                  </a:cubicBezTo>
                  <a:cubicBezTo>
                    <a:pt x="3059" y="12062"/>
                    <a:pt x="4677" y="12732"/>
                    <a:pt x="6366" y="12732"/>
                  </a:cubicBezTo>
                  <a:cubicBezTo>
                    <a:pt x="8055" y="12732"/>
                    <a:pt x="9674" y="12062"/>
                    <a:pt x="10867" y="10868"/>
                  </a:cubicBezTo>
                  <a:cubicBezTo>
                    <a:pt x="12061" y="9675"/>
                    <a:pt x="12733" y="8055"/>
                    <a:pt x="12733" y="6367"/>
                  </a:cubicBezTo>
                  <a:cubicBezTo>
                    <a:pt x="12733" y="4678"/>
                    <a:pt x="12061" y="3059"/>
                    <a:pt x="10867" y="1865"/>
                  </a:cubicBezTo>
                  <a:cubicBezTo>
                    <a:pt x="9674" y="672"/>
                    <a:pt x="8055" y="1"/>
                    <a:pt x="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8"/>
            <p:cNvSpPr/>
            <p:nvPr/>
          </p:nvSpPr>
          <p:spPr>
            <a:xfrm>
              <a:off x="2406750" y="2475475"/>
              <a:ext cx="142975" cy="142975"/>
            </a:xfrm>
            <a:custGeom>
              <a:rect b="b" l="l" r="r" t="t"/>
              <a:pathLst>
                <a:path extrusionOk="0" h="5719" w="5719">
                  <a:moveTo>
                    <a:pt x="2859" y="1"/>
                  </a:moveTo>
                  <a:cubicBezTo>
                    <a:pt x="1280" y="1"/>
                    <a:pt x="0" y="1281"/>
                    <a:pt x="0" y="2860"/>
                  </a:cubicBezTo>
                  <a:cubicBezTo>
                    <a:pt x="0" y="4438"/>
                    <a:pt x="1280" y="5718"/>
                    <a:pt x="2859" y="5718"/>
                  </a:cubicBezTo>
                  <a:cubicBezTo>
                    <a:pt x="4438" y="5718"/>
                    <a:pt x="5718" y="4438"/>
                    <a:pt x="5718" y="2860"/>
                  </a:cubicBezTo>
                  <a:cubicBezTo>
                    <a:pt x="5718" y="1281"/>
                    <a:pt x="4438" y="1"/>
                    <a:pt x="2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8"/>
            <p:cNvSpPr/>
            <p:nvPr/>
          </p:nvSpPr>
          <p:spPr>
            <a:xfrm>
              <a:off x="2034300" y="2360075"/>
              <a:ext cx="78250" cy="78250"/>
            </a:xfrm>
            <a:custGeom>
              <a:rect b="b" l="l" r="r" t="t"/>
              <a:pathLst>
                <a:path extrusionOk="0" h="3130" w="3130">
                  <a:moveTo>
                    <a:pt x="1565" y="1"/>
                  </a:moveTo>
                  <a:cubicBezTo>
                    <a:pt x="701" y="1"/>
                    <a:pt x="1" y="701"/>
                    <a:pt x="1" y="1565"/>
                  </a:cubicBezTo>
                  <a:cubicBezTo>
                    <a:pt x="1" y="2429"/>
                    <a:pt x="701" y="3129"/>
                    <a:pt x="1565" y="3129"/>
                  </a:cubicBezTo>
                  <a:cubicBezTo>
                    <a:pt x="2428" y="3129"/>
                    <a:pt x="3129" y="2429"/>
                    <a:pt x="3129" y="1565"/>
                  </a:cubicBezTo>
                  <a:cubicBezTo>
                    <a:pt x="3129" y="701"/>
                    <a:pt x="2428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8"/>
            <p:cNvSpPr/>
            <p:nvPr/>
          </p:nvSpPr>
          <p:spPr>
            <a:xfrm>
              <a:off x="2162125" y="258792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0"/>
                  </a:moveTo>
                  <a:cubicBezTo>
                    <a:pt x="227" y="0"/>
                    <a:pt x="1" y="228"/>
                    <a:pt x="1" y="506"/>
                  </a:cubicBezTo>
                  <a:cubicBezTo>
                    <a:pt x="1" y="785"/>
                    <a:pt x="227" y="1011"/>
                    <a:pt x="506" y="1011"/>
                  </a:cubicBezTo>
                  <a:cubicBezTo>
                    <a:pt x="785" y="1011"/>
                    <a:pt x="1011" y="785"/>
                    <a:pt x="1011" y="506"/>
                  </a:cubicBezTo>
                  <a:cubicBezTo>
                    <a:pt x="1011" y="228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8"/>
            <p:cNvSpPr/>
            <p:nvPr/>
          </p:nvSpPr>
          <p:spPr>
            <a:xfrm>
              <a:off x="149850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5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1"/>
                    <a:pt x="505" y="1011"/>
                  </a:cubicBezTo>
                  <a:cubicBezTo>
                    <a:pt x="784" y="1011"/>
                    <a:pt x="1011" y="785"/>
                    <a:pt x="1011" y="506"/>
                  </a:cubicBezTo>
                  <a:cubicBezTo>
                    <a:pt x="1011" y="228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8"/>
            <p:cNvSpPr/>
            <p:nvPr/>
          </p:nvSpPr>
          <p:spPr>
            <a:xfrm>
              <a:off x="245515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0"/>
                  </a:moveTo>
                  <a:cubicBezTo>
                    <a:pt x="228" y="0"/>
                    <a:pt x="1" y="226"/>
                    <a:pt x="1" y="506"/>
                  </a:cubicBezTo>
                  <a:cubicBezTo>
                    <a:pt x="1" y="785"/>
                    <a:pt x="227" y="1011"/>
                    <a:pt x="507" y="1011"/>
                  </a:cubicBezTo>
                  <a:cubicBezTo>
                    <a:pt x="784" y="1011"/>
                    <a:pt x="1012" y="785"/>
                    <a:pt x="1012" y="506"/>
                  </a:cubicBezTo>
                  <a:cubicBezTo>
                    <a:pt x="1012" y="228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8"/>
            <p:cNvSpPr/>
            <p:nvPr/>
          </p:nvSpPr>
          <p:spPr>
            <a:xfrm>
              <a:off x="2317925" y="33743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6" y="0"/>
                  </a:moveTo>
                  <a:cubicBezTo>
                    <a:pt x="227" y="0"/>
                    <a:pt x="0" y="227"/>
                    <a:pt x="0" y="505"/>
                  </a:cubicBezTo>
                  <a:cubicBezTo>
                    <a:pt x="0" y="784"/>
                    <a:pt x="227" y="1012"/>
                    <a:pt x="506" y="1012"/>
                  </a:cubicBezTo>
                  <a:cubicBezTo>
                    <a:pt x="784" y="1012"/>
                    <a:pt x="1011" y="784"/>
                    <a:pt x="1011" y="505"/>
                  </a:cubicBezTo>
                  <a:cubicBezTo>
                    <a:pt x="1011" y="227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8"/>
            <p:cNvSpPr/>
            <p:nvPr/>
          </p:nvSpPr>
          <p:spPr>
            <a:xfrm>
              <a:off x="1839725" y="29405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1"/>
                  </a:moveTo>
                  <a:cubicBezTo>
                    <a:pt x="228" y="1"/>
                    <a:pt x="1" y="226"/>
                    <a:pt x="1" y="507"/>
                  </a:cubicBezTo>
                  <a:cubicBezTo>
                    <a:pt x="1" y="785"/>
                    <a:pt x="228" y="1012"/>
                    <a:pt x="507" y="1012"/>
                  </a:cubicBezTo>
                  <a:cubicBezTo>
                    <a:pt x="786" y="1012"/>
                    <a:pt x="1012" y="785"/>
                    <a:pt x="1012" y="507"/>
                  </a:cubicBezTo>
                  <a:cubicBezTo>
                    <a:pt x="1012" y="228"/>
                    <a:pt x="786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8"/>
            <p:cNvSpPr/>
            <p:nvPr/>
          </p:nvSpPr>
          <p:spPr>
            <a:xfrm>
              <a:off x="1956925" y="314797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5" y="0"/>
                  </a:moveTo>
                  <a:cubicBezTo>
                    <a:pt x="224" y="0"/>
                    <a:pt x="0" y="226"/>
                    <a:pt x="0" y="505"/>
                  </a:cubicBezTo>
                  <a:cubicBezTo>
                    <a:pt x="0" y="784"/>
                    <a:pt x="227" y="1011"/>
                    <a:pt x="505" y="1011"/>
                  </a:cubicBezTo>
                  <a:cubicBezTo>
                    <a:pt x="784" y="1011"/>
                    <a:pt x="1010" y="784"/>
                    <a:pt x="1010" y="505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8"/>
            <p:cNvSpPr/>
            <p:nvPr/>
          </p:nvSpPr>
          <p:spPr>
            <a:xfrm>
              <a:off x="1915925" y="3457550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1"/>
                  </a:moveTo>
                  <a:cubicBezTo>
                    <a:pt x="227" y="1"/>
                    <a:pt x="1" y="227"/>
                    <a:pt x="1" y="506"/>
                  </a:cubicBezTo>
                  <a:cubicBezTo>
                    <a:pt x="1" y="784"/>
                    <a:pt x="227" y="1012"/>
                    <a:pt x="506" y="1012"/>
                  </a:cubicBezTo>
                  <a:cubicBezTo>
                    <a:pt x="785" y="1012"/>
                    <a:pt x="1011" y="784"/>
                    <a:pt x="1011" y="506"/>
                  </a:cubicBezTo>
                  <a:cubicBezTo>
                    <a:pt x="1011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8"/>
            <p:cNvSpPr/>
            <p:nvPr/>
          </p:nvSpPr>
          <p:spPr>
            <a:xfrm>
              <a:off x="1839725" y="2600575"/>
              <a:ext cx="25300" cy="25275"/>
            </a:xfrm>
            <a:custGeom>
              <a:rect b="b" l="l" r="r" t="t"/>
              <a:pathLst>
                <a:path extrusionOk="0" h="1011" w="1012">
                  <a:moveTo>
                    <a:pt x="507" y="0"/>
                  </a:moveTo>
                  <a:cubicBezTo>
                    <a:pt x="228" y="0"/>
                    <a:pt x="1" y="227"/>
                    <a:pt x="1" y="505"/>
                  </a:cubicBezTo>
                  <a:cubicBezTo>
                    <a:pt x="1" y="784"/>
                    <a:pt x="228" y="1010"/>
                    <a:pt x="507" y="1010"/>
                  </a:cubicBezTo>
                  <a:cubicBezTo>
                    <a:pt x="786" y="1010"/>
                    <a:pt x="1012" y="784"/>
                    <a:pt x="1012" y="505"/>
                  </a:cubicBezTo>
                  <a:cubicBezTo>
                    <a:pt x="1012" y="227"/>
                    <a:pt x="786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8"/>
            <p:cNvSpPr/>
            <p:nvPr/>
          </p:nvSpPr>
          <p:spPr>
            <a:xfrm>
              <a:off x="2495100" y="2944150"/>
              <a:ext cx="167325" cy="154950"/>
            </a:xfrm>
            <a:custGeom>
              <a:rect b="b" l="l" r="r" t="t"/>
              <a:pathLst>
                <a:path extrusionOk="0" h="6198" w="6693">
                  <a:moveTo>
                    <a:pt x="1426" y="0"/>
                  </a:moveTo>
                  <a:lnTo>
                    <a:pt x="1426" y="0"/>
                  </a:lnTo>
                  <a:cubicBezTo>
                    <a:pt x="563" y="622"/>
                    <a:pt x="0" y="1632"/>
                    <a:pt x="0" y="2776"/>
                  </a:cubicBezTo>
                  <a:cubicBezTo>
                    <a:pt x="0" y="4666"/>
                    <a:pt x="1532" y="6197"/>
                    <a:pt x="3422" y="6197"/>
                  </a:cubicBezTo>
                  <a:cubicBezTo>
                    <a:pt x="4961" y="6197"/>
                    <a:pt x="6262" y="5182"/>
                    <a:pt x="6693" y="3785"/>
                  </a:cubicBezTo>
                  <a:lnTo>
                    <a:pt x="6693" y="3785"/>
                  </a:lnTo>
                  <a:cubicBezTo>
                    <a:pt x="6188" y="4039"/>
                    <a:pt x="5652" y="4192"/>
                    <a:pt x="5088" y="4192"/>
                  </a:cubicBezTo>
                  <a:cubicBezTo>
                    <a:pt x="4634" y="4192"/>
                    <a:pt x="4162" y="4093"/>
                    <a:pt x="3674" y="3868"/>
                  </a:cubicBezTo>
                  <a:cubicBezTo>
                    <a:pt x="2150" y="3166"/>
                    <a:pt x="1397" y="1585"/>
                    <a:pt x="142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8"/>
            <p:cNvSpPr/>
            <p:nvPr/>
          </p:nvSpPr>
          <p:spPr>
            <a:xfrm>
              <a:off x="2267625" y="3184300"/>
              <a:ext cx="91350" cy="90000"/>
            </a:xfrm>
            <a:custGeom>
              <a:rect b="b" l="l" r="r" t="t"/>
              <a:pathLst>
                <a:path extrusionOk="0" h="3600" w="3654">
                  <a:moveTo>
                    <a:pt x="1224" y="1"/>
                  </a:moveTo>
                  <a:cubicBezTo>
                    <a:pt x="513" y="261"/>
                    <a:pt x="1" y="939"/>
                    <a:pt x="1" y="1741"/>
                  </a:cubicBezTo>
                  <a:cubicBezTo>
                    <a:pt x="1" y="2767"/>
                    <a:pt x="833" y="3599"/>
                    <a:pt x="1860" y="3599"/>
                  </a:cubicBezTo>
                  <a:cubicBezTo>
                    <a:pt x="2726" y="3599"/>
                    <a:pt x="3448" y="3003"/>
                    <a:pt x="3654" y="2202"/>
                  </a:cubicBezTo>
                  <a:lnTo>
                    <a:pt x="3654" y="2202"/>
                  </a:lnTo>
                  <a:cubicBezTo>
                    <a:pt x="3635" y="2203"/>
                    <a:pt x="3617" y="2203"/>
                    <a:pt x="3598" y="2203"/>
                  </a:cubicBezTo>
                  <a:cubicBezTo>
                    <a:pt x="2410" y="2203"/>
                    <a:pt x="1577" y="1183"/>
                    <a:pt x="12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8"/>
            <p:cNvSpPr/>
            <p:nvPr/>
          </p:nvSpPr>
          <p:spPr>
            <a:xfrm>
              <a:off x="1622425" y="2562400"/>
              <a:ext cx="63450" cy="77550"/>
            </a:xfrm>
            <a:custGeom>
              <a:rect b="b" l="l" r="r" t="t"/>
              <a:pathLst>
                <a:path extrusionOk="0" h="3102" w="2538">
                  <a:moveTo>
                    <a:pt x="1204" y="1"/>
                  </a:moveTo>
                  <a:cubicBezTo>
                    <a:pt x="514" y="168"/>
                    <a:pt x="1" y="785"/>
                    <a:pt x="1" y="1526"/>
                  </a:cubicBezTo>
                  <a:cubicBezTo>
                    <a:pt x="1" y="2397"/>
                    <a:pt x="705" y="3101"/>
                    <a:pt x="1576" y="3101"/>
                  </a:cubicBezTo>
                  <a:cubicBezTo>
                    <a:pt x="1940" y="3101"/>
                    <a:pt x="2271" y="2973"/>
                    <a:pt x="2538" y="2765"/>
                  </a:cubicBezTo>
                  <a:cubicBezTo>
                    <a:pt x="2477" y="2728"/>
                    <a:pt x="2417" y="2688"/>
                    <a:pt x="2356" y="2642"/>
                  </a:cubicBezTo>
                  <a:cubicBezTo>
                    <a:pt x="1562" y="2017"/>
                    <a:pt x="1240" y="998"/>
                    <a:pt x="120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8"/>
            <p:cNvSpPr/>
            <p:nvPr/>
          </p:nvSpPr>
          <p:spPr>
            <a:xfrm>
              <a:off x="2034300" y="2369950"/>
              <a:ext cx="74575" cy="68375"/>
            </a:xfrm>
            <a:custGeom>
              <a:rect b="b" l="l" r="r" t="t"/>
              <a:pathLst>
                <a:path extrusionOk="0" h="2735" w="2983">
                  <a:moveTo>
                    <a:pt x="536" y="0"/>
                  </a:moveTo>
                  <a:cubicBezTo>
                    <a:pt x="210" y="287"/>
                    <a:pt x="1" y="703"/>
                    <a:pt x="1" y="1170"/>
                  </a:cubicBezTo>
                  <a:cubicBezTo>
                    <a:pt x="1" y="2034"/>
                    <a:pt x="702" y="2734"/>
                    <a:pt x="1565" y="2734"/>
                  </a:cubicBezTo>
                  <a:cubicBezTo>
                    <a:pt x="2194" y="2734"/>
                    <a:pt x="2735" y="2359"/>
                    <a:pt x="2982" y="1823"/>
                  </a:cubicBezTo>
                  <a:cubicBezTo>
                    <a:pt x="1818" y="1779"/>
                    <a:pt x="748" y="1206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8"/>
            <p:cNvSpPr/>
            <p:nvPr/>
          </p:nvSpPr>
          <p:spPr>
            <a:xfrm>
              <a:off x="1779825" y="2369475"/>
              <a:ext cx="46350" cy="46325"/>
            </a:xfrm>
            <a:custGeom>
              <a:rect b="b" l="l" r="r" t="t"/>
              <a:pathLst>
                <a:path extrusionOk="0" h="1853" w="1854">
                  <a:moveTo>
                    <a:pt x="927" y="0"/>
                  </a:moveTo>
                  <a:cubicBezTo>
                    <a:pt x="415" y="0"/>
                    <a:pt x="1" y="415"/>
                    <a:pt x="1" y="926"/>
                  </a:cubicBezTo>
                  <a:cubicBezTo>
                    <a:pt x="1" y="1439"/>
                    <a:pt x="415" y="1853"/>
                    <a:pt x="927" y="1853"/>
                  </a:cubicBezTo>
                  <a:cubicBezTo>
                    <a:pt x="1438" y="1853"/>
                    <a:pt x="1853" y="1439"/>
                    <a:pt x="1853" y="926"/>
                  </a:cubicBezTo>
                  <a:cubicBezTo>
                    <a:pt x="1853" y="415"/>
                    <a:pt x="1437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8"/>
            <p:cNvSpPr/>
            <p:nvPr/>
          </p:nvSpPr>
          <p:spPr>
            <a:xfrm>
              <a:off x="1457900" y="2709575"/>
              <a:ext cx="53250" cy="53250"/>
            </a:xfrm>
            <a:custGeom>
              <a:rect b="b" l="l" r="r" t="t"/>
              <a:pathLst>
                <a:path extrusionOk="0" h="2130" w="2130">
                  <a:moveTo>
                    <a:pt x="1066" y="1"/>
                  </a:moveTo>
                  <a:cubicBezTo>
                    <a:pt x="478" y="1"/>
                    <a:pt x="1" y="477"/>
                    <a:pt x="1" y="1064"/>
                  </a:cubicBezTo>
                  <a:cubicBezTo>
                    <a:pt x="1" y="1653"/>
                    <a:pt x="478" y="2129"/>
                    <a:pt x="1066" y="2129"/>
                  </a:cubicBezTo>
                  <a:cubicBezTo>
                    <a:pt x="1653" y="2129"/>
                    <a:pt x="2129" y="1653"/>
                    <a:pt x="2129" y="1064"/>
                  </a:cubicBezTo>
                  <a:cubicBezTo>
                    <a:pt x="2129" y="477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8"/>
            <p:cNvSpPr/>
            <p:nvPr/>
          </p:nvSpPr>
          <p:spPr>
            <a:xfrm>
              <a:off x="2082575" y="3399150"/>
              <a:ext cx="104900" cy="104900"/>
            </a:xfrm>
            <a:custGeom>
              <a:rect b="b" l="l" r="r" t="t"/>
              <a:pathLst>
                <a:path extrusionOk="0" h="4196" w="4196">
                  <a:moveTo>
                    <a:pt x="2099" y="0"/>
                  </a:moveTo>
                  <a:cubicBezTo>
                    <a:pt x="941" y="0"/>
                    <a:pt x="1" y="941"/>
                    <a:pt x="1" y="2099"/>
                  </a:cubicBezTo>
                  <a:cubicBezTo>
                    <a:pt x="1" y="3256"/>
                    <a:pt x="941" y="4196"/>
                    <a:pt x="2099" y="4196"/>
                  </a:cubicBezTo>
                  <a:cubicBezTo>
                    <a:pt x="3257" y="4196"/>
                    <a:pt x="4196" y="3256"/>
                    <a:pt x="4196" y="2099"/>
                  </a:cubicBezTo>
                  <a:cubicBezTo>
                    <a:pt x="4196" y="938"/>
                    <a:pt x="3257" y="0"/>
                    <a:pt x="2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8"/>
            <p:cNvSpPr/>
            <p:nvPr/>
          </p:nvSpPr>
          <p:spPr>
            <a:xfrm>
              <a:off x="1567050" y="3070575"/>
              <a:ext cx="285350" cy="316375"/>
            </a:xfrm>
            <a:custGeom>
              <a:rect b="b" l="l" r="r" t="t"/>
              <a:pathLst>
                <a:path extrusionOk="0" h="12655" w="11414">
                  <a:moveTo>
                    <a:pt x="5424" y="1"/>
                  </a:moveTo>
                  <a:lnTo>
                    <a:pt x="5424" y="1"/>
                  </a:lnTo>
                  <a:cubicBezTo>
                    <a:pt x="2356" y="456"/>
                    <a:pt x="1" y="3094"/>
                    <a:pt x="1" y="6289"/>
                  </a:cubicBezTo>
                  <a:cubicBezTo>
                    <a:pt x="1" y="9803"/>
                    <a:pt x="2851" y="12654"/>
                    <a:pt x="6366" y="12654"/>
                  </a:cubicBezTo>
                  <a:cubicBezTo>
                    <a:pt x="8425" y="12654"/>
                    <a:pt x="10251" y="11673"/>
                    <a:pt x="11414" y="10157"/>
                  </a:cubicBezTo>
                  <a:lnTo>
                    <a:pt x="11414" y="10157"/>
                  </a:lnTo>
                  <a:cubicBezTo>
                    <a:pt x="11268" y="10169"/>
                    <a:pt x="11122" y="10175"/>
                    <a:pt x="10975" y="10175"/>
                  </a:cubicBezTo>
                  <a:cubicBezTo>
                    <a:pt x="9898" y="10175"/>
                    <a:pt x="8775" y="9852"/>
                    <a:pt x="7647" y="9106"/>
                  </a:cubicBezTo>
                  <a:cubicBezTo>
                    <a:pt x="4561" y="7063"/>
                    <a:pt x="4475" y="3262"/>
                    <a:pt x="54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68"/>
            <p:cNvSpPr/>
            <p:nvPr/>
          </p:nvSpPr>
          <p:spPr>
            <a:xfrm>
              <a:off x="2406775" y="2481250"/>
              <a:ext cx="122175" cy="137175"/>
            </a:xfrm>
            <a:custGeom>
              <a:rect b="b" l="l" r="r" t="t"/>
              <a:pathLst>
                <a:path extrusionOk="0" h="5487" w="4887">
                  <a:moveTo>
                    <a:pt x="1731" y="0"/>
                  </a:moveTo>
                  <a:cubicBezTo>
                    <a:pt x="713" y="437"/>
                    <a:pt x="0" y="1450"/>
                    <a:pt x="0" y="2627"/>
                  </a:cubicBezTo>
                  <a:cubicBezTo>
                    <a:pt x="0" y="4206"/>
                    <a:pt x="1281" y="5486"/>
                    <a:pt x="2860" y="5486"/>
                  </a:cubicBezTo>
                  <a:cubicBezTo>
                    <a:pt x="3651" y="5486"/>
                    <a:pt x="4367" y="5165"/>
                    <a:pt x="4886" y="4643"/>
                  </a:cubicBezTo>
                  <a:cubicBezTo>
                    <a:pt x="4699" y="4610"/>
                    <a:pt x="4509" y="4564"/>
                    <a:pt x="4315" y="4491"/>
                  </a:cubicBezTo>
                  <a:cubicBezTo>
                    <a:pt x="2645" y="3878"/>
                    <a:pt x="1424" y="1763"/>
                    <a:pt x="173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8"/>
            <p:cNvSpPr/>
            <p:nvPr/>
          </p:nvSpPr>
          <p:spPr>
            <a:xfrm>
              <a:off x="1779800" y="2370600"/>
              <a:ext cx="36200" cy="45200"/>
            </a:xfrm>
            <a:custGeom>
              <a:rect b="b" l="l" r="r" t="t"/>
              <a:pathLst>
                <a:path extrusionOk="0" h="1808" w="1448">
                  <a:moveTo>
                    <a:pt x="659" y="0"/>
                  </a:moveTo>
                  <a:cubicBezTo>
                    <a:pt x="279" y="115"/>
                    <a:pt x="0" y="464"/>
                    <a:pt x="0" y="881"/>
                  </a:cubicBezTo>
                  <a:cubicBezTo>
                    <a:pt x="0" y="1394"/>
                    <a:pt x="414" y="1808"/>
                    <a:pt x="927" y="1808"/>
                  </a:cubicBezTo>
                  <a:cubicBezTo>
                    <a:pt x="1120" y="1808"/>
                    <a:pt x="1299" y="1749"/>
                    <a:pt x="1448" y="1647"/>
                  </a:cubicBezTo>
                  <a:cubicBezTo>
                    <a:pt x="1400" y="1611"/>
                    <a:pt x="1351" y="1574"/>
                    <a:pt x="1306" y="1531"/>
                  </a:cubicBezTo>
                  <a:cubicBezTo>
                    <a:pt x="880" y="1131"/>
                    <a:pt x="725" y="560"/>
                    <a:pt x="65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8"/>
            <p:cNvSpPr/>
            <p:nvPr/>
          </p:nvSpPr>
          <p:spPr>
            <a:xfrm>
              <a:off x="1457900" y="2710950"/>
              <a:ext cx="43850" cy="51875"/>
            </a:xfrm>
            <a:custGeom>
              <a:rect b="b" l="l" r="r" t="t"/>
              <a:pathLst>
                <a:path extrusionOk="0" h="2075" w="1754">
                  <a:moveTo>
                    <a:pt x="746" y="0"/>
                  </a:moveTo>
                  <a:cubicBezTo>
                    <a:pt x="316" y="137"/>
                    <a:pt x="1" y="534"/>
                    <a:pt x="1" y="1010"/>
                  </a:cubicBezTo>
                  <a:cubicBezTo>
                    <a:pt x="1" y="1597"/>
                    <a:pt x="477" y="2074"/>
                    <a:pt x="1066" y="2074"/>
                  </a:cubicBezTo>
                  <a:cubicBezTo>
                    <a:pt x="1329" y="2074"/>
                    <a:pt x="1568" y="1975"/>
                    <a:pt x="1754" y="1816"/>
                  </a:cubicBezTo>
                  <a:cubicBezTo>
                    <a:pt x="1666" y="1763"/>
                    <a:pt x="1579" y="1703"/>
                    <a:pt x="1495" y="1632"/>
                  </a:cubicBezTo>
                  <a:cubicBezTo>
                    <a:pt x="1028" y="1231"/>
                    <a:pt x="805" y="606"/>
                    <a:pt x="74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8"/>
            <p:cNvSpPr/>
            <p:nvPr/>
          </p:nvSpPr>
          <p:spPr>
            <a:xfrm>
              <a:off x="2082625" y="3406700"/>
              <a:ext cx="94775" cy="97350"/>
            </a:xfrm>
            <a:custGeom>
              <a:rect b="b" l="l" r="r" t="t"/>
              <a:pathLst>
                <a:path extrusionOk="0" h="3894" w="3791">
                  <a:moveTo>
                    <a:pt x="1028" y="1"/>
                  </a:moveTo>
                  <a:lnTo>
                    <a:pt x="1028" y="1"/>
                  </a:lnTo>
                  <a:cubicBezTo>
                    <a:pt x="415" y="366"/>
                    <a:pt x="1" y="1029"/>
                    <a:pt x="1" y="1797"/>
                  </a:cubicBezTo>
                  <a:cubicBezTo>
                    <a:pt x="1" y="2954"/>
                    <a:pt x="940" y="3894"/>
                    <a:pt x="2098" y="3894"/>
                  </a:cubicBezTo>
                  <a:cubicBezTo>
                    <a:pt x="2796" y="3894"/>
                    <a:pt x="3410" y="3548"/>
                    <a:pt x="3791" y="3025"/>
                  </a:cubicBezTo>
                  <a:lnTo>
                    <a:pt x="3791" y="3025"/>
                  </a:lnTo>
                  <a:cubicBezTo>
                    <a:pt x="3710" y="3033"/>
                    <a:pt x="3628" y="3037"/>
                    <a:pt x="3547" y="3037"/>
                  </a:cubicBezTo>
                  <a:cubicBezTo>
                    <a:pt x="2942" y="3037"/>
                    <a:pt x="2341" y="2823"/>
                    <a:pt x="1800" y="2303"/>
                  </a:cubicBezTo>
                  <a:cubicBezTo>
                    <a:pt x="1119" y="1645"/>
                    <a:pt x="887" y="797"/>
                    <a:pt x="102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8"/>
            <p:cNvSpPr/>
            <p:nvPr/>
          </p:nvSpPr>
          <p:spPr>
            <a:xfrm>
              <a:off x="1736775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8"/>
            <p:cNvSpPr/>
            <p:nvPr/>
          </p:nvSpPr>
          <p:spPr>
            <a:xfrm>
              <a:off x="1797375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8"/>
            <p:cNvSpPr/>
            <p:nvPr/>
          </p:nvSpPr>
          <p:spPr>
            <a:xfrm>
              <a:off x="1800825" y="2372900"/>
              <a:ext cx="20775" cy="23325"/>
            </a:xfrm>
            <a:custGeom>
              <a:rect b="b" l="l" r="r" t="t"/>
              <a:pathLst>
                <a:path extrusionOk="0" h="933" w="831">
                  <a:moveTo>
                    <a:pt x="241" y="0"/>
                  </a:moveTo>
                  <a:cubicBezTo>
                    <a:pt x="60" y="0"/>
                    <a:pt x="0" y="304"/>
                    <a:pt x="205" y="378"/>
                  </a:cubicBezTo>
                  <a:cubicBezTo>
                    <a:pt x="370" y="437"/>
                    <a:pt x="434" y="586"/>
                    <a:pt x="418" y="751"/>
                  </a:cubicBezTo>
                  <a:cubicBezTo>
                    <a:pt x="406" y="872"/>
                    <a:pt x="494" y="932"/>
                    <a:pt x="589" y="932"/>
                  </a:cubicBezTo>
                  <a:cubicBezTo>
                    <a:pt x="684" y="932"/>
                    <a:pt x="785" y="872"/>
                    <a:pt x="798" y="751"/>
                  </a:cubicBezTo>
                  <a:cubicBezTo>
                    <a:pt x="831" y="409"/>
                    <a:pt x="621" y="125"/>
                    <a:pt x="306" y="12"/>
                  </a:cubicBezTo>
                  <a:cubicBezTo>
                    <a:pt x="283" y="4"/>
                    <a:pt x="2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8"/>
            <p:cNvSpPr/>
            <p:nvPr/>
          </p:nvSpPr>
          <p:spPr>
            <a:xfrm>
              <a:off x="1483050" y="2714725"/>
              <a:ext cx="21700" cy="28100"/>
            </a:xfrm>
            <a:custGeom>
              <a:rect b="b" l="l" r="r" t="t"/>
              <a:pathLst>
                <a:path extrusionOk="0" h="1124" w="868">
                  <a:moveTo>
                    <a:pt x="271" y="1"/>
                  </a:moveTo>
                  <a:cubicBezTo>
                    <a:pt x="72" y="1"/>
                    <a:pt x="1" y="318"/>
                    <a:pt x="220" y="372"/>
                  </a:cubicBezTo>
                  <a:cubicBezTo>
                    <a:pt x="482" y="436"/>
                    <a:pt x="466" y="729"/>
                    <a:pt x="437" y="943"/>
                  </a:cubicBezTo>
                  <a:cubicBezTo>
                    <a:pt x="422" y="1063"/>
                    <a:pt x="509" y="1123"/>
                    <a:pt x="603" y="1123"/>
                  </a:cubicBezTo>
                  <a:cubicBezTo>
                    <a:pt x="698" y="1123"/>
                    <a:pt x="801" y="1063"/>
                    <a:pt x="816" y="943"/>
                  </a:cubicBezTo>
                  <a:cubicBezTo>
                    <a:pt x="868" y="551"/>
                    <a:pt x="752" y="112"/>
                    <a:pt x="321" y="7"/>
                  </a:cubicBezTo>
                  <a:cubicBezTo>
                    <a:pt x="304" y="3"/>
                    <a:pt x="28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8"/>
            <p:cNvSpPr/>
            <p:nvPr/>
          </p:nvSpPr>
          <p:spPr>
            <a:xfrm>
              <a:off x="2468075" y="2488325"/>
              <a:ext cx="67525" cy="80250"/>
            </a:xfrm>
            <a:custGeom>
              <a:rect b="b" l="l" r="r" t="t"/>
              <a:pathLst>
                <a:path extrusionOk="0" h="3210" w="2701">
                  <a:moveTo>
                    <a:pt x="506" y="1"/>
                  </a:moveTo>
                  <a:cubicBezTo>
                    <a:pt x="128" y="1"/>
                    <a:pt x="0" y="619"/>
                    <a:pt x="424" y="750"/>
                  </a:cubicBezTo>
                  <a:cubicBezTo>
                    <a:pt x="890" y="893"/>
                    <a:pt x="1367" y="1042"/>
                    <a:pt x="1635" y="1485"/>
                  </a:cubicBezTo>
                  <a:cubicBezTo>
                    <a:pt x="1884" y="1897"/>
                    <a:pt x="1925" y="2379"/>
                    <a:pt x="1877" y="2847"/>
                  </a:cubicBezTo>
                  <a:cubicBezTo>
                    <a:pt x="1852" y="3089"/>
                    <a:pt x="2028" y="3209"/>
                    <a:pt x="2216" y="3209"/>
                  </a:cubicBezTo>
                  <a:cubicBezTo>
                    <a:pt x="2406" y="3209"/>
                    <a:pt x="2609" y="3088"/>
                    <a:pt x="2634" y="2847"/>
                  </a:cubicBezTo>
                  <a:cubicBezTo>
                    <a:pt x="2700" y="2199"/>
                    <a:pt x="2581" y="1513"/>
                    <a:pt x="2204" y="971"/>
                  </a:cubicBezTo>
                  <a:cubicBezTo>
                    <a:pt x="1825" y="430"/>
                    <a:pt x="1231" y="205"/>
                    <a:pt x="624" y="19"/>
                  </a:cubicBezTo>
                  <a:cubicBezTo>
                    <a:pt x="583" y="6"/>
                    <a:pt x="54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8"/>
            <p:cNvSpPr/>
            <p:nvPr/>
          </p:nvSpPr>
          <p:spPr>
            <a:xfrm>
              <a:off x="2119400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8"/>
            <p:cNvSpPr/>
            <p:nvPr/>
          </p:nvSpPr>
          <p:spPr>
            <a:xfrm>
              <a:off x="2008900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8"/>
            <p:cNvSpPr/>
            <p:nvPr/>
          </p:nvSpPr>
          <p:spPr>
            <a:xfrm>
              <a:off x="2099550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8"/>
            <p:cNvSpPr/>
            <p:nvPr/>
          </p:nvSpPr>
          <p:spPr>
            <a:xfrm>
              <a:off x="2053925" y="2367700"/>
              <a:ext cx="33450" cy="13200"/>
            </a:xfrm>
            <a:custGeom>
              <a:rect b="b" l="l" r="r" t="t"/>
              <a:pathLst>
                <a:path extrusionOk="0" h="528" w="1338">
                  <a:moveTo>
                    <a:pt x="587" y="1"/>
                  </a:moveTo>
                  <a:cubicBezTo>
                    <a:pt x="459" y="1"/>
                    <a:pt x="329" y="24"/>
                    <a:pt x="202" y="73"/>
                  </a:cubicBezTo>
                  <a:cubicBezTo>
                    <a:pt x="0" y="150"/>
                    <a:pt x="58" y="451"/>
                    <a:pt x="235" y="451"/>
                  </a:cubicBezTo>
                  <a:cubicBezTo>
                    <a:pt x="256" y="451"/>
                    <a:pt x="279" y="447"/>
                    <a:pt x="303" y="438"/>
                  </a:cubicBezTo>
                  <a:cubicBezTo>
                    <a:pt x="401" y="400"/>
                    <a:pt x="495" y="381"/>
                    <a:pt x="588" y="381"/>
                  </a:cubicBezTo>
                  <a:cubicBezTo>
                    <a:pt x="720" y="381"/>
                    <a:pt x="847" y="419"/>
                    <a:pt x="973" y="498"/>
                  </a:cubicBezTo>
                  <a:cubicBezTo>
                    <a:pt x="1006" y="518"/>
                    <a:pt x="1039" y="527"/>
                    <a:pt x="1069" y="527"/>
                  </a:cubicBezTo>
                  <a:cubicBezTo>
                    <a:pt x="1231" y="527"/>
                    <a:pt x="1338" y="279"/>
                    <a:pt x="1165" y="171"/>
                  </a:cubicBezTo>
                  <a:cubicBezTo>
                    <a:pt x="985" y="59"/>
                    <a:pt x="78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8"/>
            <p:cNvSpPr/>
            <p:nvPr/>
          </p:nvSpPr>
          <p:spPr>
            <a:xfrm>
              <a:off x="2086050" y="2379800"/>
              <a:ext cx="16425" cy="22175"/>
            </a:xfrm>
            <a:custGeom>
              <a:rect b="b" l="l" r="r" t="t"/>
              <a:pathLst>
                <a:path extrusionOk="0" h="887" w="657">
                  <a:moveTo>
                    <a:pt x="263" y="1"/>
                  </a:moveTo>
                  <a:cubicBezTo>
                    <a:pt x="127" y="1"/>
                    <a:pt x="1" y="191"/>
                    <a:pt x="119" y="332"/>
                  </a:cubicBezTo>
                  <a:cubicBezTo>
                    <a:pt x="212" y="444"/>
                    <a:pt x="258" y="561"/>
                    <a:pt x="268" y="704"/>
                  </a:cubicBezTo>
                  <a:cubicBezTo>
                    <a:pt x="277" y="825"/>
                    <a:pt x="376" y="886"/>
                    <a:pt x="471" y="886"/>
                  </a:cubicBezTo>
                  <a:cubicBezTo>
                    <a:pt x="566" y="886"/>
                    <a:pt x="656" y="826"/>
                    <a:pt x="647" y="704"/>
                  </a:cubicBezTo>
                  <a:cubicBezTo>
                    <a:pt x="628" y="455"/>
                    <a:pt x="547" y="256"/>
                    <a:pt x="387" y="64"/>
                  </a:cubicBezTo>
                  <a:cubicBezTo>
                    <a:pt x="350" y="19"/>
                    <a:pt x="306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8"/>
            <p:cNvSpPr/>
            <p:nvPr/>
          </p:nvSpPr>
          <p:spPr>
            <a:xfrm>
              <a:off x="1663100" y="2568750"/>
              <a:ext cx="29200" cy="41600"/>
            </a:xfrm>
            <a:custGeom>
              <a:rect b="b" l="l" r="r" t="t"/>
              <a:pathLst>
                <a:path extrusionOk="0" h="1664" w="1168">
                  <a:moveTo>
                    <a:pt x="301" y="1"/>
                  </a:moveTo>
                  <a:cubicBezTo>
                    <a:pt x="85" y="1"/>
                    <a:pt x="0" y="337"/>
                    <a:pt x="231" y="368"/>
                  </a:cubicBezTo>
                  <a:cubicBezTo>
                    <a:pt x="766" y="445"/>
                    <a:pt x="783" y="1059"/>
                    <a:pt x="787" y="1480"/>
                  </a:cubicBezTo>
                  <a:cubicBezTo>
                    <a:pt x="788" y="1602"/>
                    <a:pt x="883" y="1664"/>
                    <a:pt x="978" y="1664"/>
                  </a:cubicBezTo>
                  <a:cubicBezTo>
                    <a:pt x="1073" y="1664"/>
                    <a:pt x="1167" y="1602"/>
                    <a:pt x="1167" y="1480"/>
                  </a:cubicBezTo>
                  <a:cubicBezTo>
                    <a:pt x="1162" y="894"/>
                    <a:pt x="1046" y="105"/>
                    <a:pt x="333" y="3"/>
                  </a:cubicBezTo>
                  <a:cubicBezTo>
                    <a:pt x="322" y="1"/>
                    <a:pt x="3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8"/>
            <p:cNvSpPr/>
            <p:nvPr/>
          </p:nvSpPr>
          <p:spPr>
            <a:xfrm>
              <a:off x="2312950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8"/>
            <p:cNvSpPr/>
            <p:nvPr/>
          </p:nvSpPr>
          <p:spPr>
            <a:xfrm>
              <a:off x="2543825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8"/>
            <p:cNvSpPr/>
            <p:nvPr/>
          </p:nvSpPr>
          <p:spPr>
            <a:xfrm>
              <a:off x="2604925" y="2955925"/>
              <a:ext cx="49550" cy="63925"/>
            </a:xfrm>
            <a:custGeom>
              <a:rect b="b" l="l" r="r" t="t"/>
              <a:pathLst>
                <a:path extrusionOk="0" h="2557" w="1982">
                  <a:moveTo>
                    <a:pt x="378" y="1"/>
                  </a:moveTo>
                  <a:cubicBezTo>
                    <a:pt x="1" y="1"/>
                    <a:pt x="5" y="593"/>
                    <a:pt x="391" y="609"/>
                  </a:cubicBezTo>
                  <a:cubicBezTo>
                    <a:pt x="639" y="620"/>
                    <a:pt x="951" y="1170"/>
                    <a:pt x="1069" y="1359"/>
                  </a:cubicBezTo>
                  <a:cubicBezTo>
                    <a:pt x="1246" y="1640"/>
                    <a:pt x="1365" y="1929"/>
                    <a:pt x="1372" y="2263"/>
                  </a:cubicBezTo>
                  <a:cubicBezTo>
                    <a:pt x="1375" y="2459"/>
                    <a:pt x="1529" y="2556"/>
                    <a:pt x="1681" y="2556"/>
                  </a:cubicBezTo>
                  <a:cubicBezTo>
                    <a:pt x="1832" y="2556"/>
                    <a:pt x="1982" y="2459"/>
                    <a:pt x="1978" y="2263"/>
                  </a:cubicBezTo>
                  <a:cubicBezTo>
                    <a:pt x="1968" y="1732"/>
                    <a:pt x="1755" y="1265"/>
                    <a:pt x="1447" y="839"/>
                  </a:cubicBezTo>
                  <a:cubicBezTo>
                    <a:pt x="1176" y="466"/>
                    <a:pt x="892" y="21"/>
                    <a:pt x="391" y="1"/>
                  </a:cubicBezTo>
                  <a:cubicBezTo>
                    <a:pt x="387" y="1"/>
                    <a:pt x="38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8"/>
            <p:cNvSpPr/>
            <p:nvPr/>
          </p:nvSpPr>
          <p:spPr>
            <a:xfrm>
              <a:off x="1741213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8"/>
            <p:cNvSpPr/>
            <p:nvPr/>
          </p:nvSpPr>
          <p:spPr>
            <a:xfrm>
              <a:off x="1801813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8"/>
            <p:cNvSpPr/>
            <p:nvPr/>
          </p:nvSpPr>
          <p:spPr>
            <a:xfrm>
              <a:off x="2123838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8"/>
            <p:cNvSpPr/>
            <p:nvPr/>
          </p:nvSpPr>
          <p:spPr>
            <a:xfrm>
              <a:off x="2013338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8"/>
            <p:cNvSpPr/>
            <p:nvPr/>
          </p:nvSpPr>
          <p:spPr>
            <a:xfrm>
              <a:off x="2103988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8"/>
            <p:cNvSpPr/>
            <p:nvPr/>
          </p:nvSpPr>
          <p:spPr>
            <a:xfrm>
              <a:off x="2317388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8"/>
            <p:cNvSpPr/>
            <p:nvPr/>
          </p:nvSpPr>
          <p:spPr>
            <a:xfrm>
              <a:off x="2548263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99" name="Google Shape;999;p6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0" name="Google Shape;1000;p68"/>
          <p:cNvGrpSpPr/>
          <p:nvPr/>
        </p:nvGrpSpPr>
        <p:grpSpPr>
          <a:xfrm>
            <a:off x="720000" y="1198050"/>
            <a:ext cx="6108900" cy="2747400"/>
            <a:chOff x="720000" y="1198050"/>
            <a:chExt cx="6108900" cy="2747400"/>
          </a:xfrm>
        </p:grpSpPr>
        <p:grpSp>
          <p:nvGrpSpPr>
            <p:cNvPr id="1001" name="Google Shape;1001;p68"/>
            <p:cNvGrpSpPr/>
            <p:nvPr/>
          </p:nvGrpSpPr>
          <p:grpSpPr>
            <a:xfrm>
              <a:off x="720000" y="1198050"/>
              <a:ext cx="6108900" cy="2747400"/>
              <a:chOff x="1123325" y="1089000"/>
              <a:chExt cx="6108900" cy="2747400"/>
            </a:xfrm>
          </p:grpSpPr>
          <p:sp>
            <p:nvSpPr>
              <p:cNvPr id="1002" name="Google Shape;1002;p68"/>
              <p:cNvSpPr/>
              <p:nvPr/>
            </p:nvSpPr>
            <p:spPr>
              <a:xfrm>
                <a:off x="1123325" y="1089000"/>
                <a:ext cx="6108900" cy="2747400"/>
              </a:xfrm>
              <a:prstGeom prst="rect">
                <a:avLst/>
              </a:prstGeom>
              <a:solidFill>
                <a:srgbClr val="7C7C7C">
                  <a:alpha val="26274"/>
                </a:srgbClr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68"/>
              <p:cNvSpPr/>
              <p:nvPr/>
            </p:nvSpPr>
            <p:spPr>
              <a:xfrm>
                <a:off x="1123325" y="1089000"/>
                <a:ext cx="6108900" cy="218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68"/>
              <p:cNvSpPr/>
              <p:nvPr/>
            </p:nvSpPr>
            <p:spPr>
              <a:xfrm>
                <a:off x="12377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68"/>
              <p:cNvSpPr/>
              <p:nvPr/>
            </p:nvSpPr>
            <p:spPr>
              <a:xfrm>
                <a:off x="142120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68"/>
              <p:cNvSpPr/>
              <p:nvPr/>
            </p:nvSpPr>
            <p:spPr>
              <a:xfrm>
                <a:off x="16046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07" name="Google Shape;1007;p68"/>
            <p:cNvCxnSpPr/>
            <p:nvPr/>
          </p:nvCxnSpPr>
          <p:spPr>
            <a:xfrm>
              <a:off x="720000" y="3277925"/>
              <a:ext cx="6108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08" name="Google Shape;1008;p68"/>
          <p:cNvSpPr txBox="1"/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9" name="Google Shape;1009;p68"/>
          <p:cNvSpPr txBox="1"/>
          <p:nvPr>
            <p:ph idx="1" type="subTitle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1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51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59" name="Google Shape;59;p51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60" name="Google Shape;60;p51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" name="Google Shape;61;p51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62" name="Google Shape;62;p51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3;p51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64;p51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51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51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67;p51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8" name="Google Shape;68;p51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69" name="Google Shape;69;p51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0" name="Google Shape;70;p5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69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1012" name="Google Shape;1012;p69"/>
            <p:cNvSpPr/>
            <p:nvPr/>
          </p:nvSpPr>
          <p:spPr>
            <a:xfrm>
              <a:off x="3589500" y="3188250"/>
              <a:ext cx="512050" cy="367150"/>
            </a:xfrm>
            <a:custGeom>
              <a:rect b="b" l="l" r="r" t="t"/>
              <a:pathLst>
                <a:path extrusionOk="0" h="14686" w="20482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9"/>
            <p:cNvSpPr/>
            <p:nvPr/>
          </p:nvSpPr>
          <p:spPr>
            <a:xfrm>
              <a:off x="3605575" y="3188250"/>
              <a:ext cx="492100" cy="278850"/>
            </a:xfrm>
            <a:custGeom>
              <a:rect b="b" l="l" r="r" t="t"/>
              <a:pathLst>
                <a:path extrusionOk="0" h="11154" w="19684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69"/>
            <p:cNvSpPr/>
            <p:nvPr/>
          </p:nvSpPr>
          <p:spPr>
            <a:xfrm>
              <a:off x="3334450" y="2232075"/>
              <a:ext cx="1076325" cy="1150150"/>
            </a:xfrm>
            <a:custGeom>
              <a:rect b="b" l="l" r="r" t="t"/>
              <a:pathLst>
                <a:path extrusionOk="0" h="46006" w="43053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3509463" y="2232100"/>
              <a:ext cx="909075" cy="1150100"/>
            </a:xfrm>
            <a:custGeom>
              <a:rect b="b" l="l" r="r" t="t"/>
              <a:pathLst>
                <a:path extrusionOk="0" h="46004" w="36363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3867000" y="2337675"/>
              <a:ext cx="553125" cy="917675"/>
            </a:xfrm>
            <a:custGeom>
              <a:rect b="b" l="l" r="r" t="t"/>
              <a:pathLst>
                <a:path extrusionOk="0" h="36707" w="22125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3450550" y="2531075"/>
              <a:ext cx="342450" cy="342450"/>
            </a:xfrm>
            <a:custGeom>
              <a:rect b="b" l="l" r="r" t="t"/>
              <a:pathLst>
                <a:path extrusionOk="0" h="13698" w="13698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3474050" y="2549050"/>
              <a:ext cx="319000" cy="324450"/>
            </a:xfrm>
            <a:custGeom>
              <a:rect b="b" l="l" r="r" t="t"/>
              <a:pathLst>
                <a:path extrusionOk="0" h="12978" w="1276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3475025" y="2601375"/>
              <a:ext cx="81025" cy="145175"/>
            </a:xfrm>
            <a:custGeom>
              <a:rect b="b" l="l" r="r" t="t"/>
              <a:pathLst>
                <a:path extrusionOk="0" h="5807" w="3241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9"/>
            <p:cNvSpPr/>
            <p:nvPr/>
          </p:nvSpPr>
          <p:spPr>
            <a:xfrm>
              <a:off x="3550975" y="2568675"/>
              <a:ext cx="74950" cy="37675"/>
            </a:xfrm>
            <a:custGeom>
              <a:rect b="b" l="l" r="r" t="t"/>
              <a:pathLst>
                <a:path extrusionOk="0" h="1507" w="2998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9"/>
            <p:cNvSpPr/>
            <p:nvPr/>
          </p:nvSpPr>
          <p:spPr>
            <a:xfrm>
              <a:off x="3374275" y="2393400"/>
              <a:ext cx="194875" cy="280550"/>
            </a:xfrm>
            <a:custGeom>
              <a:rect b="b" l="l" r="r" t="t"/>
              <a:pathLst>
                <a:path extrusionOk="0" h="11222" w="7795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9"/>
            <p:cNvSpPr/>
            <p:nvPr/>
          </p:nvSpPr>
          <p:spPr>
            <a:xfrm>
              <a:off x="3558625" y="2336925"/>
              <a:ext cx="107675" cy="56425"/>
            </a:xfrm>
            <a:custGeom>
              <a:rect b="b" l="l" r="r" t="t"/>
              <a:pathLst>
                <a:path extrusionOk="0" h="2257" w="4307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9"/>
            <p:cNvSpPr/>
            <p:nvPr/>
          </p:nvSpPr>
          <p:spPr>
            <a:xfrm>
              <a:off x="3251100" y="2439425"/>
              <a:ext cx="84450" cy="376250"/>
            </a:xfrm>
            <a:custGeom>
              <a:rect b="b" l="l" r="r" t="t"/>
              <a:pathLst>
                <a:path extrusionOk="0" h="15050" w="3378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9"/>
            <p:cNvSpPr/>
            <p:nvPr/>
          </p:nvSpPr>
          <p:spPr>
            <a:xfrm>
              <a:off x="3272525" y="2870825"/>
              <a:ext cx="70000" cy="115850"/>
            </a:xfrm>
            <a:custGeom>
              <a:rect b="b" l="l" r="r" t="t"/>
              <a:pathLst>
                <a:path extrusionOk="0" h="4634" w="280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9"/>
            <p:cNvSpPr/>
            <p:nvPr/>
          </p:nvSpPr>
          <p:spPr>
            <a:xfrm>
              <a:off x="4101400" y="2242300"/>
              <a:ext cx="281975" cy="298300"/>
            </a:xfrm>
            <a:custGeom>
              <a:rect b="b" l="l" r="r" t="t"/>
              <a:pathLst>
                <a:path extrusionOk="0" h="11932" w="11279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9"/>
            <p:cNvSpPr/>
            <p:nvPr/>
          </p:nvSpPr>
          <p:spPr>
            <a:xfrm>
              <a:off x="4368675" y="2578950"/>
              <a:ext cx="61525" cy="102575"/>
            </a:xfrm>
            <a:custGeom>
              <a:rect b="b" l="l" r="r" t="t"/>
              <a:pathLst>
                <a:path extrusionOk="0" h="4103" w="2461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9"/>
            <p:cNvSpPr/>
            <p:nvPr/>
          </p:nvSpPr>
          <p:spPr>
            <a:xfrm>
              <a:off x="4352950" y="2373875"/>
              <a:ext cx="141350" cy="275700"/>
            </a:xfrm>
            <a:custGeom>
              <a:rect b="b" l="l" r="r" t="t"/>
              <a:pathLst>
                <a:path extrusionOk="0" h="11028" w="5654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9"/>
            <p:cNvSpPr/>
            <p:nvPr/>
          </p:nvSpPr>
          <p:spPr>
            <a:xfrm>
              <a:off x="3178525" y="2753625"/>
              <a:ext cx="83300" cy="260625"/>
            </a:xfrm>
            <a:custGeom>
              <a:rect b="b" l="l" r="r" t="t"/>
              <a:pathLst>
                <a:path extrusionOk="0" h="10425" w="3332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9"/>
            <p:cNvSpPr/>
            <p:nvPr/>
          </p:nvSpPr>
          <p:spPr>
            <a:xfrm>
              <a:off x="3248850" y="3053150"/>
              <a:ext cx="79350" cy="105200"/>
            </a:xfrm>
            <a:custGeom>
              <a:rect b="b" l="l" r="r" t="t"/>
              <a:pathLst>
                <a:path extrusionOk="0" h="4208" w="3174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9"/>
            <p:cNvSpPr/>
            <p:nvPr/>
          </p:nvSpPr>
          <p:spPr>
            <a:xfrm>
              <a:off x="4105450" y="2395900"/>
              <a:ext cx="124950" cy="121850"/>
            </a:xfrm>
            <a:custGeom>
              <a:rect b="b" l="l" r="r" t="t"/>
              <a:pathLst>
                <a:path extrusionOk="0" h="4874" w="4998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9"/>
            <p:cNvSpPr/>
            <p:nvPr/>
          </p:nvSpPr>
          <p:spPr>
            <a:xfrm>
              <a:off x="4218150" y="2534600"/>
              <a:ext cx="115100" cy="207100"/>
            </a:xfrm>
            <a:custGeom>
              <a:rect b="b" l="l" r="r" t="t"/>
              <a:pathLst>
                <a:path extrusionOk="0" h="8284" w="4604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9"/>
            <p:cNvSpPr/>
            <p:nvPr/>
          </p:nvSpPr>
          <p:spPr>
            <a:xfrm>
              <a:off x="3789000" y="2258050"/>
              <a:ext cx="29425" cy="29425"/>
            </a:xfrm>
            <a:custGeom>
              <a:rect b="b" l="l" r="r" t="t"/>
              <a:pathLst>
                <a:path extrusionOk="0" h="1177" w="1177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9"/>
            <p:cNvSpPr/>
            <p:nvPr/>
          </p:nvSpPr>
          <p:spPr>
            <a:xfrm>
              <a:off x="3885800" y="227272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9"/>
            <p:cNvSpPr/>
            <p:nvPr/>
          </p:nvSpPr>
          <p:spPr>
            <a:xfrm>
              <a:off x="3983500" y="2302150"/>
              <a:ext cx="29425" cy="29475"/>
            </a:xfrm>
            <a:custGeom>
              <a:rect b="b" l="l" r="r" t="t"/>
              <a:pathLst>
                <a:path extrusionOk="0" h="1179" w="1177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9"/>
            <p:cNvSpPr/>
            <p:nvPr/>
          </p:nvSpPr>
          <p:spPr>
            <a:xfrm>
              <a:off x="3633475" y="3120775"/>
              <a:ext cx="29475" cy="29475"/>
            </a:xfrm>
            <a:custGeom>
              <a:rect b="b" l="l" r="r" t="t"/>
              <a:pathLst>
                <a:path extrusionOk="0" h="1179" w="1179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9"/>
            <p:cNvSpPr/>
            <p:nvPr/>
          </p:nvSpPr>
          <p:spPr>
            <a:xfrm>
              <a:off x="3705075" y="307037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9"/>
            <p:cNvSpPr/>
            <p:nvPr/>
          </p:nvSpPr>
          <p:spPr>
            <a:xfrm>
              <a:off x="3621125" y="3494250"/>
              <a:ext cx="235325" cy="34775"/>
            </a:xfrm>
            <a:custGeom>
              <a:rect b="b" l="l" r="r" t="t"/>
              <a:pathLst>
                <a:path extrusionOk="0" h="1391" w="9413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9"/>
            <p:cNvSpPr/>
            <p:nvPr/>
          </p:nvSpPr>
          <p:spPr>
            <a:xfrm>
              <a:off x="3867725" y="3492350"/>
              <a:ext cx="103675" cy="33650"/>
            </a:xfrm>
            <a:custGeom>
              <a:rect b="b" l="l" r="r" t="t"/>
              <a:pathLst>
                <a:path extrusionOk="0" h="1346" w="4147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9"/>
            <p:cNvSpPr/>
            <p:nvPr/>
          </p:nvSpPr>
          <p:spPr>
            <a:xfrm>
              <a:off x="4200600" y="2820550"/>
              <a:ext cx="36750" cy="52975"/>
            </a:xfrm>
            <a:custGeom>
              <a:rect b="b" l="l" r="r" t="t"/>
              <a:pathLst>
                <a:path extrusionOk="0" h="2119" w="147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40" name="Google Shape;1040;p6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1" name="Google Shape;1041;p6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042" name="Google Shape;1042;p6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43" name="Google Shape;1043;p6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4" name="Google Shape;1044;p6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45" name="Google Shape;1045;p6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Google Shape;1046;p6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" name="Google Shape;1047;p6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6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" name="Google Shape;1049;p6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" name="Google Shape;1050;p6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51" name="Google Shape;1051;p6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1052" name="Google Shape;1052;p6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53" name="Google Shape;1053;p6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4" name="Google Shape;1054;p69"/>
          <p:cNvSpPr txBox="1"/>
          <p:nvPr>
            <p:ph idx="1" type="subTitle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70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70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58" name="Google Shape;1058;p70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9" name="Google Shape;1059;p70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0" name="Google Shape;1060;p70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70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70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70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70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70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66" name="Google Shape;1066;p70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67" name="Google Shape;1067;p70"/>
          <p:cNvSpPr txBox="1"/>
          <p:nvPr>
            <p:ph idx="1" type="subTitle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8" name="Google Shape;1068;p70"/>
          <p:cNvSpPr txBox="1"/>
          <p:nvPr>
            <p:ph idx="2" type="subTitle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9" name="Google Shape;1069;p70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b="0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i="0" lang="en" sz="1100" u="none" cap="none" strike="noStrike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0" name="Google Shape;1070;p70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70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2" name="Google Shape;1072;p70"/>
          <p:cNvSpPr txBox="1"/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7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7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7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0" name="Google Shape;1080;p7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7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7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7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7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7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7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87" name="Google Shape;1087;p7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088" name="Google Shape;1088;p7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7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7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p7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75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5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5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5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5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5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5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HEADER_2">
    <p:bg>
      <p:bgPr>
        <a:solidFill>
          <a:schemeClr val="accent5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7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3" name="Google Shape;1123;p7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7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7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7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7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7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3" name="Google Shape;1153;p76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7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7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7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7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7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82" name="Google Shape;1182;p7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7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4" name="Google Shape;1184;p7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5" name="Google Shape;1185;p7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7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7" name="Google Shape;1187;p7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8" name="Google Shape;1188;p7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89" name="Google Shape;1189;p7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1190" name="Google Shape;1190;p7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MAIN_POINT_1">
    <p:bg>
      <p:bgPr>
        <a:solidFill>
          <a:schemeClr val="accent2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7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7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7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7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p7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7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1" name="Google Shape;1241;p7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APTION_ONLY_1">
    <p:bg>
      <p:bgPr>
        <a:solidFill>
          <a:schemeClr val="dk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79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7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5" name="Google Shape;1245;p7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7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2" name="Google Shape;1252;p7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5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75" name="Google Shape;75;p5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5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77" name="Google Shape;77;p5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5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5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5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5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3" name="Google Shape;83;p5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4" name="Google Shape;84;p52"/>
          <p:cNvSpPr txBox="1"/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52"/>
          <p:cNvSpPr txBox="1"/>
          <p:nvPr>
            <p:ph idx="2" type="title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52"/>
          <p:cNvSpPr txBox="1"/>
          <p:nvPr>
            <p:ph idx="1" type="subTitle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2"/>
          <p:cNvSpPr txBox="1"/>
          <p:nvPr>
            <p:ph idx="3" type="title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52"/>
          <p:cNvSpPr txBox="1"/>
          <p:nvPr>
            <p:ph idx="4" type="title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" name="Google Shape;89;p52"/>
          <p:cNvSpPr txBox="1"/>
          <p:nvPr>
            <p:ph idx="5" type="subTitle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2"/>
          <p:cNvSpPr txBox="1"/>
          <p:nvPr>
            <p:ph idx="6" type="title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52"/>
          <p:cNvSpPr txBox="1"/>
          <p:nvPr>
            <p:ph idx="7" type="title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52"/>
          <p:cNvSpPr txBox="1"/>
          <p:nvPr>
            <p:ph idx="8" type="subTitle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2"/>
          <p:cNvSpPr txBox="1"/>
          <p:nvPr>
            <p:ph idx="9" type="title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52"/>
          <p:cNvSpPr txBox="1"/>
          <p:nvPr>
            <p:ph idx="13" type="title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52"/>
          <p:cNvSpPr txBox="1"/>
          <p:nvPr>
            <p:ph idx="14" type="subTitle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2"/>
          <p:cNvSpPr txBox="1"/>
          <p:nvPr>
            <p:ph idx="15" type="title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52"/>
          <p:cNvSpPr txBox="1"/>
          <p:nvPr>
            <p:ph idx="16" type="title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52"/>
          <p:cNvSpPr txBox="1"/>
          <p:nvPr>
            <p:ph idx="17" type="subTitle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2"/>
          <p:cNvSpPr txBox="1"/>
          <p:nvPr>
            <p:ph idx="18" type="title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52"/>
          <p:cNvSpPr txBox="1"/>
          <p:nvPr>
            <p:ph idx="19" type="title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52"/>
          <p:cNvSpPr txBox="1"/>
          <p:nvPr>
            <p:ph idx="20" type="subTitle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5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104" name="Google Shape;104;p53"/>
            <p:cNvSpPr/>
            <p:nvPr/>
          </p:nvSpPr>
          <p:spPr>
            <a:xfrm>
              <a:off x="2351900" y="1379600"/>
              <a:ext cx="11200" cy="124500"/>
            </a:xfrm>
            <a:custGeom>
              <a:rect b="b" l="l" r="r" t="t"/>
              <a:pathLst>
                <a:path extrusionOk="0" h="4980" w="448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3"/>
            <p:cNvSpPr/>
            <p:nvPr/>
          </p:nvSpPr>
          <p:spPr>
            <a:xfrm>
              <a:off x="2329400" y="1492900"/>
              <a:ext cx="55000" cy="48175"/>
            </a:xfrm>
            <a:custGeom>
              <a:rect b="b" l="l" r="r" t="t"/>
              <a:pathLst>
                <a:path extrusionOk="0" h="1927" w="220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3"/>
            <p:cNvSpPr/>
            <p:nvPr/>
          </p:nvSpPr>
          <p:spPr>
            <a:xfrm>
              <a:off x="1791875" y="890900"/>
              <a:ext cx="11250" cy="150400"/>
            </a:xfrm>
            <a:custGeom>
              <a:rect b="b" l="l" r="r" t="t"/>
              <a:pathLst>
                <a:path extrusionOk="0" h="6016" w="45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3"/>
            <p:cNvSpPr/>
            <p:nvPr/>
          </p:nvSpPr>
          <p:spPr>
            <a:xfrm>
              <a:off x="1770625" y="853900"/>
              <a:ext cx="55050" cy="48200"/>
            </a:xfrm>
            <a:custGeom>
              <a:rect b="b" l="l" r="r" t="t"/>
              <a:pathLst>
                <a:path extrusionOk="0" h="1928" w="2202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3"/>
            <p:cNvSpPr/>
            <p:nvPr/>
          </p:nvSpPr>
          <p:spPr>
            <a:xfrm>
              <a:off x="2424300" y="1049475"/>
              <a:ext cx="320450" cy="14250"/>
            </a:xfrm>
            <a:custGeom>
              <a:rect b="b" l="l" r="r" t="t"/>
              <a:pathLst>
                <a:path extrusionOk="0" h="570" w="12818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3"/>
            <p:cNvSpPr/>
            <p:nvPr/>
          </p:nvSpPr>
          <p:spPr>
            <a:xfrm>
              <a:off x="2388350" y="1132825"/>
              <a:ext cx="447725" cy="123875"/>
            </a:xfrm>
            <a:custGeom>
              <a:rect b="b" l="l" r="r" t="t"/>
              <a:pathLst>
                <a:path extrusionOk="0" h="4955" w="17909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3"/>
            <p:cNvSpPr/>
            <p:nvPr/>
          </p:nvSpPr>
          <p:spPr>
            <a:xfrm>
              <a:off x="2427275" y="1288975"/>
              <a:ext cx="251675" cy="11225"/>
            </a:xfrm>
            <a:custGeom>
              <a:rect b="b" l="l" r="r" t="t"/>
              <a:pathLst>
                <a:path extrusionOk="0" h="449" w="10067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3"/>
            <p:cNvSpPr/>
            <p:nvPr/>
          </p:nvSpPr>
          <p:spPr>
            <a:xfrm>
              <a:off x="2820650" y="1238125"/>
              <a:ext cx="52500" cy="48175"/>
            </a:xfrm>
            <a:custGeom>
              <a:rect b="b" l="l" r="r" t="t"/>
              <a:pathLst>
                <a:path extrusionOk="0" h="1927" w="210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3"/>
            <p:cNvSpPr/>
            <p:nvPr/>
          </p:nvSpPr>
          <p:spPr>
            <a:xfrm>
              <a:off x="2528175" y="1526025"/>
              <a:ext cx="51650" cy="48275"/>
            </a:xfrm>
            <a:custGeom>
              <a:rect b="b" l="l" r="r" t="t"/>
              <a:pathLst>
                <a:path extrusionOk="0" h="1931" w="2066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3"/>
            <p:cNvSpPr/>
            <p:nvPr/>
          </p:nvSpPr>
          <p:spPr>
            <a:xfrm>
              <a:off x="2729500" y="103105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3"/>
            <p:cNvSpPr/>
            <p:nvPr/>
          </p:nvSpPr>
          <p:spPr>
            <a:xfrm>
              <a:off x="2666850" y="1270450"/>
              <a:ext cx="49925" cy="48250"/>
            </a:xfrm>
            <a:custGeom>
              <a:rect b="b" l="l" r="r" t="t"/>
              <a:pathLst>
                <a:path extrusionOk="0" h="1930" w="1997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3"/>
            <p:cNvSpPr/>
            <p:nvPr/>
          </p:nvSpPr>
          <p:spPr>
            <a:xfrm>
              <a:off x="2350750" y="1226550"/>
              <a:ext cx="206675" cy="306175"/>
            </a:xfrm>
            <a:custGeom>
              <a:rect b="b" l="l" r="r" t="t"/>
              <a:pathLst>
                <a:path extrusionOk="0" h="12247" w="8267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3"/>
            <p:cNvSpPr/>
            <p:nvPr/>
          </p:nvSpPr>
          <p:spPr>
            <a:xfrm>
              <a:off x="1736775" y="1601125"/>
              <a:ext cx="52500" cy="48225"/>
            </a:xfrm>
            <a:custGeom>
              <a:rect b="b" l="l" r="r" t="t"/>
              <a:pathLst>
                <a:path extrusionOk="0" h="1929" w="210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3"/>
            <p:cNvSpPr/>
            <p:nvPr/>
          </p:nvSpPr>
          <p:spPr>
            <a:xfrm>
              <a:off x="1772325" y="1254775"/>
              <a:ext cx="82500" cy="357600"/>
            </a:xfrm>
            <a:custGeom>
              <a:rect b="b" l="l" r="r" t="t"/>
              <a:pathLst>
                <a:path extrusionOk="0" h="14304" w="330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3"/>
            <p:cNvSpPr/>
            <p:nvPr/>
          </p:nvSpPr>
          <p:spPr>
            <a:xfrm>
              <a:off x="2554775" y="891375"/>
              <a:ext cx="49950" cy="48225"/>
            </a:xfrm>
            <a:custGeom>
              <a:rect b="b" l="l" r="r" t="t"/>
              <a:pathLst>
                <a:path extrusionOk="0" h="1929" w="1998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3"/>
            <p:cNvSpPr/>
            <p:nvPr/>
          </p:nvSpPr>
          <p:spPr>
            <a:xfrm>
              <a:off x="2313875" y="912925"/>
              <a:ext cx="248350" cy="147825"/>
            </a:xfrm>
            <a:custGeom>
              <a:rect b="b" l="l" r="r" t="t"/>
              <a:pathLst>
                <a:path extrusionOk="0" h="5913" w="9934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3"/>
            <p:cNvSpPr/>
            <p:nvPr/>
          </p:nvSpPr>
          <p:spPr>
            <a:xfrm>
              <a:off x="2247375" y="1623250"/>
              <a:ext cx="52425" cy="48225"/>
            </a:xfrm>
            <a:custGeom>
              <a:rect b="b" l="l" r="r" t="t"/>
              <a:pathLst>
                <a:path extrusionOk="0" h="1929" w="2097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3"/>
            <p:cNvSpPr/>
            <p:nvPr/>
          </p:nvSpPr>
          <p:spPr>
            <a:xfrm>
              <a:off x="2181800" y="1359400"/>
              <a:ext cx="82475" cy="275100"/>
            </a:xfrm>
            <a:custGeom>
              <a:rect b="b" l="l" r="r" t="t"/>
              <a:pathLst>
                <a:path extrusionOk="0" h="11004" w="3299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3"/>
            <p:cNvSpPr/>
            <p:nvPr/>
          </p:nvSpPr>
          <p:spPr>
            <a:xfrm>
              <a:off x="1564275" y="875675"/>
              <a:ext cx="52300" cy="48225"/>
            </a:xfrm>
            <a:custGeom>
              <a:rect b="b" l="l" r="r" t="t"/>
              <a:pathLst>
                <a:path extrusionOk="0" h="1929" w="2092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3"/>
            <p:cNvSpPr/>
            <p:nvPr/>
          </p:nvSpPr>
          <p:spPr>
            <a:xfrm>
              <a:off x="1605100" y="909600"/>
              <a:ext cx="111275" cy="234000"/>
            </a:xfrm>
            <a:custGeom>
              <a:rect b="b" l="l" r="r" t="t"/>
              <a:pathLst>
                <a:path extrusionOk="0" h="9360" w="4451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3"/>
            <p:cNvSpPr/>
            <p:nvPr/>
          </p:nvSpPr>
          <p:spPr>
            <a:xfrm>
              <a:off x="1452875" y="1479875"/>
              <a:ext cx="51700" cy="48225"/>
            </a:xfrm>
            <a:custGeom>
              <a:rect b="b" l="l" r="r" t="t"/>
              <a:pathLst>
                <a:path extrusionOk="0" h="1929" w="2068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3"/>
            <p:cNvSpPr/>
            <p:nvPr/>
          </p:nvSpPr>
          <p:spPr>
            <a:xfrm>
              <a:off x="1468050" y="1386850"/>
              <a:ext cx="51725" cy="48225"/>
            </a:xfrm>
            <a:custGeom>
              <a:rect b="b" l="l" r="r" t="t"/>
              <a:pathLst>
                <a:path extrusionOk="0" h="1929" w="2069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3"/>
            <p:cNvSpPr/>
            <p:nvPr/>
          </p:nvSpPr>
          <p:spPr>
            <a:xfrm>
              <a:off x="1374625" y="1125475"/>
              <a:ext cx="49950" cy="48250"/>
            </a:xfrm>
            <a:custGeom>
              <a:rect b="b" l="l" r="r" t="t"/>
              <a:pathLst>
                <a:path extrusionOk="0" h="1930" w="1998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3"/>
            <p:cNvSpPr/>
            <p:nvPr/>
          </p:nvSpPr>
          <p:spPr>
            <a:xfrm>
              <a:off x="1359125" y="130820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3"/>
            <p:cNvSpPr/>
            <p:nvPr/>
          </p:nvSpPr>
          <p:spPr>
            <a:xfrm>
              <a:off x="1398775" y="1220625"/>
              <a:ext cx="240625" cy="95850"/>
            </a:xfrm>
            <a:custGeom>
              <a:rect b="b" l="l" r="r" t="t"/>
              <a:pathLst>
                <a:path extrusionOk="0" h="3834" w="9625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3"/>
            <p:cNvSpPr/>
            <p:nvPr/>
          </p:nvSpPr>
          <p:spPr>
            <a:xfrm>
              <a:off x="1412450" y="1142325"/>
              <a:ext cx="226950" cy="11200"/>
            </a:xfrm>
            <a:custGeom>
              <a:rect b="b" l="l" r="r" t="t"/>
              <a:pathLst>
                <a:path extrusionOk="0" h="448" w="9078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3"/>
            <p:cNvSpPr/>
            <p:nvPr/>
          </p:nvSpPr>
          <p:spPr>
            <a:xfrm>
              <a:off x="1499850" y="1294675"/>
              <a:ext cx="109975" cy="108875"/>
            </a:xfrm>
            <a:custGeom>
              <a:rect b="b" l="l" r="r" t="t"/>
              <a:pathLst>
                <a:path extrusionOk="0" h="4355" w="4399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3"/>
            <p:cNvSpPr/>
            <p:nvPr/>
          </p:nvSpPr>
          <p:spPr>
            <a:xfrm>
              <a:off x="1490250" y="1406150"/>
              <a:ext cx="256850" cy="108825"/>
            </a:xfrm>
            <a:custGeom>
              <a:rect b="b" l="l" r="r" t="t"/>
              <a:pathLst>
                <a:path extrusionOk="0" h="4353" w="10274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3"/>
            <p:cNvSpPr/>
            <p:nvPr/>
          </p:nvSpPr>
          <p:spPr>
            <a:xfrm>
              <a:off x="2162400" y="757150"/>
              <a:ext cx="49900" cy="48275"/>
            </a:xfrm>
            <a:custGeom>
              <a:rect b="b" l="l" r="r" t="t"/>
              <a:pathLst>
                <a:path extrusionOk="0" h="1931" w="1996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3"/>
            <p:cNvSpPr/>
            <p:nvPr/>
          </p:nvSpPr>
          <p:spPr>
            <a:xfrm>
              <a:off x="2199650" y="788675"/>
              <a:ext cx="94775" cy="233350"/>
            </a:xfrm>
            <a:custGeom>
              <a:rect b="b" l="l" r="r" t="t"/>
              <a:pathLst>
                <a:path extrusionOk="0" h="9334" w="3791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3"/>
            <p:cNvSpPr/>
            <p:nvPr/>
          </p:nvSpPr>
          <p:spPr>
            <a:xfrm>
              <a:off x="1555825" y="943500"/>
              <a:ext cx="1045300" cy="538450"/>
            </a:xfrm>
            <a:custGeom>
              <a:rect b="b" l="l" r="r" t="t"/>
              <a:pathLst>
                <a:path extrusionOk="0" h="21538" w="41812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3"/>
            <p:cNvSpPr/>
            <p:nvPr/>
          </p:nvSpPr>
          <p:spPr>
            <a:xfrm>
              <a:off x="1849250" y="989425"/>
              <a:ext cx="435725" cy="435725"/>
            </a:xfrm>
            <a:custGeom>
              <a:rect b="b" l="l" r="r" t="t"/>
              <a:pathLst>
                <a:path extrusionOk="0" h="17429" w="17429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3"/>
            <p:cNvSpPr/>
            <p:nvPr/>
          </p:nvSpPr>
          <p:spPr>
            <a:xfrm>
              <a:off x="1958600" y="1098775"/>
              <a:ext cx="217100" cy="217050"/>
            </a:xfrm>
            <a:custGeom>
              <a:rect b="b" l="l" r="r" t="t"/>
              <a:pathLst>
                <a:path extrusionOk="0" h="8682" w="8684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3"/>
            <p:cNvSpPr/>
            <p:nvPr/>
          </p:nvSpPr>
          <p:spPr>
            <a:xfrm>
              <a:off x="1555825" y="1078125"/>
              <a:ext cx="1045300" cy="403825"/>
            </a:xfrm>
            <a:custGeom>
              <a:rect b="b" l="l" r="r" t="t"/>
              <a:pathLst>
                <a:path extrusionOk="0" h="16153" w="41812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3"/>
            <p:cNvSpPr/>
            <p:nvPr/>
          </p:nvSpPr>
          <p:spPr>
            <a:xfrm>
              <a:off x="2059650" y="1138425"/>
              <a:ext cx="66725" cy="66700"/>
            </a:xfrm>
            <a:custGeom>
              <a:rect b="b" l="l" r="r" t="t"/>
              <a:pathLst>
                <a:path extrusionOk="0" h="2668" w="2669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3"/>
            <p:cNvSpPr/>
            <p:nvPr/>
          </p:nvSpPr>
          <p:spPr>
            <a:xfrm>
              <a:off x="2217175" y="997750"/>
              <a:ext cx="106400" cy="58400"/>
            </a:xfrm>
            <a:custGeom>
              <a:rect b="b" l="l" r="r" t="t"/>
              <a:pathLst>
                <a:path extrusionOk="0" h="2336" w="4256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3"/>
            <p:cNvSpPr/>
            <p:nvPr/>
          </p:nvSpPr>
          <p:spPr>
            <a:xfrm>
              <a:off x="2330250" y="1044175"/>
              <a:ext cx="160450" cy="107250"/>
            </a:xfrm>
            <a:custGeom>
              <a:rect b="b" l="l" r="r" t="t"/>
              <a:pathLst>
                <a:path extrusionOk="0" h="4290" w="6418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5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142" name="Google Shape;142;p53"/>
            <p:cNvSpPr/>
            <p:nvPr/>
          </p:nvSpPr>
          <p:spPr>
            <a:xfrm>
              <a:off x="5316525" y="2236750"/>
              <a:ext cx="319825" cy="220125"/>
            </a:xfrm>
            <a:custGeom>
              <a:rect b="b" l="l" r="r" t="t"/>
              <a:pathLst>
                <a:path extrusionOk="0" h="8805" w="12793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3"/>
            <p:cNvSpPr/>
            <p:nvPr/>
          </p:nvSpPr>
          <p:spPr>
            <a:xfrm>
              <a:off x="5532525" y="2354450"/>
              <a:ext cx="75475" cy="102425"/>
            </a:xfrm>
            <a:custGeom>
              <a:rect b="b" l="l" r="r" t="t"/>
              <a:pathLst>
                <a:path extrusionOk="0" h="4097" w="3019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3"/>
            <p:cNvSpPr/>
            <p:nvPr/>
          </p:nvSpPr>
          <p:spPr>
            <a:xfrm>
              <a:off x="5236600" y="2346225"/>
              <a:ext cx="324600" cy="221325"/>
            </a:xfrm>
            <a:custGeom>
              <a:rect b="b" l="l" r="r" t="t"/>
              <a:pathLst>
                <a:path extrusionOk="0" h="8853" w="12984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3"/>
            <p:cNvSpPr/>
            <p:nvPr/>
          </p:nvSpPr>
          <p:spPr>
            <a:xfrm>
              <a:off x="5385425" y="2473325"/>
              <a:ext cx="175775" cy="94125"/>
            </a:xfrm>
            <a:custGeom>
              <a:rect b="b" l="l" r="r" t="t"/>
              <a:pathLst>
                <a:path extrusionOk="0" h="3765" w="7031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3"/>
            <p:cNvSpPr/>
            <p:nvPr/>
          </p:nvSpPr>
          <p:spPr>
            <a:xfrm>
              <a:off x="5529100" y="2466150"/>
              <a:ext cx="480875" cy="455425"/>
            </a:xfrm>
            <a:custGeom>
              <a:rect b="b" l="l" r="r" t="t"/>
              <a:pathLst>
                <a:path extrusionOk="0" h="18217" w="19235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3"/>
            <p:cNvSpPr/>
            <p:nvPr/>
          </p:nvSpPr>
          <p:spPr>
            <a:xfrm>
              <a:off x="5559300" y="2466125"/>
              <a:ext cx="450700" cy="385500"/>
            </a:xfrm>
            <a:custGeom>
              <a:rect b="b" l="l" r="r" t="t"/>
              <a:pathLst>
                <a:path extrusionOk="0" h="15420" w="18028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3"/>
            <p:cNvSpPr/>
            <p:nvPr/>
          </p:nvSpPr>
          <p:spPr>
            <a:xfrm>
              <a:off x="5394025" y="2882500"/>
              <a:ext cx="650125" cy="516625"/>
            </a:xfrm>
            <a:custGeom>
              <a:rect b="b" l="l" r="r" t="t"/>
              <a:pathLst>
                <a:path extrusionOk="0" h="20665" w="26005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3"/>
            <p:cNvSpPr/>
            <p:nvPr/>
          </p:nvSpPr>
          <p:spPr>
            <a:xfrm>
              <a:off x="5444975" y="2908100"/>
              <a:ext cx="596100" cy="490950"/>
            </a:xfrm>
            <a:custGeom>
              <a:rect b="b" l="l" r="r" t="t"/>
              <a:pathLst>
                <a:path extrusionOk="0" h="19638" w="23844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3"/>
            <p:cNvSpPr/>
            <p:nvPr/>
          </p:nvSpPr>
          <p:spPr>
            <a:xfrm>
              <a:off x="5147300" y="2971675"/>
              <a:ext cx="510550" cy="583825"/>
            </a:xfrm>
            <a:custGeom>
              <a:rect b="b" l="l" r="r" t="t"/>
              <a:pathLst>
                <a:path extrusionOk="0" h="23353" w="20422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3"/>
            <p:cNvSpPr/>
            <p:nvPr/>
          </p:nvSpPr>
          <p:spPr>
            <a:xfrm>
              <a:off x="5203475" y="3069150"/>
              <a:ext cx="454375" cy="486225"/>
            </a:xfrm>
            <a:custGeom>
              <a:rect b="b" l="l" r="r" t="t"/>
              <a:pathLst>
                <a:path extrusionOk="0" h="19449" w="18175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3"/>
            <p:cNvSpPr/>
            <p:nvPr/>
          </p:nvSpPr>
          <p:spPr>
            <a:xfrm>
              <a:off x="5842225" y="2804325"/>
              <a:ext cx="251300" cy="251325"/>
            </a:xfrm>
            <a:custGeom>
              <a:rect b="b" l="l" r="r" t="t"/>
              <a:pathLst>
                <a:path extrusionOk="0" h="10053" w="10052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3"/>
            <p:cNvSpPr/>
            <p:nvPr/>
          </p:nvSpPr>
          <p:spPr>
            <a:xfrm>
              <a:off x="5479500" y="2420500"/>
              <a:ext cx="139025" cy="127250"/>
            </a:xfrm>
            <a:custGeom>
              <a:rect b="b" l="l" r="r" t="t"/>
              <a:pathLst>
                <a:path extrusionOk="0" h="5090" w="5561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3"/>
            <p:cNvSpPr/>
            <p:nvPr/>
          </p:nvSpPr>
          <p:spPr>
            <a:xfrm>
              <a:off x="5865075" y="2844375"/>
              <a:ext cx="228525" cy="211275"/>
            </a:xfrm>
            <a:custGeom>
              <a:rect b="b" l="l" r="r" t="t"/>
              <a:pathLst>
                <a:path extrusionOk="0" h="8451" w="9141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3"/>
            <p:cNvSpPr/>
            <p:nvPr/>
          </p:nvSpPr>
          <p:spPr>
            <a:xfrm>
              <a:off x="5526175" y="2420700"/>
              <a:ext cx="92350" cy="127050"/>
            </a:xfrm>
            <a:custGeom>
              <a:rect b="b" l="l" r="r" t="t"/>
              <a:pathLst>
                <a:path extrusionOk="0" h="5082" w="3694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3"/>
            <p:cNvSpPr/>
            <p:nvPr/>
          </p:nvSpPr>
          <p:spPr>
            <a:xfrm>
              <a:off x="5283750" y="3322175"/>
              <a:ext cx="35500" cy="35450"/>
            </a:xfrm>
            <a:custGeom>
              <a:rect b="b" l="l" r="r" t="t"/>
              <a:pathLst>
                <a:path extrusionOk="0" h="1418" w="142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3"/>
            <p:cNvSpPr/>
            <p:nvPr/>
          </p:nvSpPr>
          <p:spPr>
            <a:xfrm>
              <a:off x="5261800" y="3241850"/>
              <a:ext cx="35500" cy="35475"/>
            </a:xfrm>
            <a:custGeom>
              <a:rect b="b" l="l" r="r" t="t"/>
              <a:pathLst>
                <a:path extrusionOk="0" h="1419" w="142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3"/>
            <p:cNvSpPr/>
            <p:nvPr/>
          </p:nvSpPr>
          <p:spPr>
            <a:xfrm>
              <a:off x="5288850" y="3161550"/>
              <a:ext cx="35475" cy="35500"/>
            </a:xfrm>
            <a:custGeom>
              <a:rect b="b" l="l" r="r" t="t"/>
              <a:pathLst>
                <a:path extrusionOk="0" h="1420" w="1419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3"/>
            <p:cNvSpPr/>
            <p:nvPr/>
          </p:nvSpPr>
          <p:spPr>
            <a:xfrm>
              <a:off x="5959025" y="2821600"/>
              <a:ext cx="17775" cy="17775"/>
            </a:xfrm>
            <a:custGeom>
              <a:rect b="b" l="l" r="r" t="t"/>
              <a:pathLst>
                <a:path extrusionOk="0" h="711" w="711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3"/>
            <p:cNvSpPr/>
            <p:nvPr/>
          </p:nvSpPr>
          <p:spPr>
            <a:xfrm>
              <a:off x="5511325" y="2496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3"/>
            <p:cNvSpPr/>
            <p:nvPr/>
          </p:nvSpPr>
          <p:spPr>
            <a:xfrm>
              <a:off x="5565550" y="2439125"/>
              <a:ext cx="17775" cy="17800"/>
            </a:xfrm>
            <a:custGeom>
              <a:rect b="b" l="l" r="r" t="t"/>
              <a:pathLst>
                <a:path extrusionOk="0" h="712" w="711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3"/>
            <p:cNvSpPr/>
            <p:nvPr/>
          </p:nvSpPr>
          <p:spPr>
            <a:xfrm>
              <a:off x="5920700" y="3006950"/>
              <a:ext cx="18650" cy="17750"/>
            </a:xfrm>
            <a:custGeom>
              <a:rect b="b" l="l" r="r" t="t"/>
              <a:pathLst>
                <a:path extrusionOk="0" h="710" w="746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3"/>
            <p:cNvSpPr/>
            <p:nvPr/>
          </p:nvSpPr>
          <p:spPr>
            <a:xfrm>
              <a:off x="5887100" y="2978700"/>
              <a:ext cx="18675" cy="17750"/>
            </a:xfrm>
            <a:custGeom>
              <a:rect b="b" l="l" r="r" t="t"/>
              <a:pathLst>
                <a:path extrusionOk="0" h="710" w="747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3"/>
            <p:cNvSpPr/>
            <p:nvPr/>
          </p:nvSpPr>
          <p:spPr>
            <a:xfrm>
              <a:off x="5906000" y="2839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3"/>
            <p:cNvSpPr/>
            <p:nvPr/>
          </p:nvSpPr>
          <p:spPr>
            <a:xfrm>
              <a:off x="5863425" y="2877525"/>
              <a:ext cx="39675" cy="82050"/>
            </a:xfrm>
            <a:custGeom>
              <a:rect b="b" l="l" r="r" t="t"/>
              <a:pathLst>
                <a:path extrusionOk="0" h="3282" w="1587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3"/>
            <p:cNvSpPr/>
            <p:nvPr/>
          </p:nvSpPr>
          <p:spPr>
            <a:xfrm>
              <a:off x="5505825" y="2449625"/>
              <a:ext cx="25700" cy="30025"/>
            </a:xfrm>
            <a:custGeom>
              <a:rect b="b" l="l" r="r" t="t"/>
              <a:pathLst>
                <a:path extrusionOk="0" h="1201" w="1028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3"/>
            <p:cNvSpPr/>
            <p:nvPr/>
          </p:nvSpPr>
          <p:spPr>
            <a:xfrm>
              <a:off x="5316525" y="3096625"/>
              <a:ext cx="81050" cy="51125"/>
            </a:xfrm>
            <a:custGeom>
              <a:rect b="b" l="l" r="r" t="t"/>
              <a:pathLst>
                <a:path extrusionOk="0" h="2045" w="3242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3"/>
            <p:cNvSpPr/>
            <p:nvPr/>
          </p:nvSpPr>
          <p:spPr>
            <a:xfrm>
              <a:off x="5419900" y="3083675"/>
              <a:ext cx="96200" cy="28275"/>
            </a:xfrm>
            <a:custGeom>
              <a:rect b="b" l="l" r="r" t="t"/>
              <a:pathLst>
                <a:path extrusionOk="0" h="1131" w="3848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3"/>
            <p:cNvSpPr/>
            <p:nvPr/>
          </p:nvSpPr>
          <p:spPr>
            <a:xfrm>
              <a:off x="5079250" y="2925400"/>
              <a:ext cx="197550" cy="176800"/>
            </a:xfrm>
            <a:custGeom>
              <a:rect b="b" l="l" r="r" t="t"/>
              <a:pathLst>
                <a:path extrusionOk="0" h="7072" w="7902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3"/>
            <p:cNvSpPr/>
            <p:nvPr/>
          </p:nvSpPr>
          <p:spPr>
            <a:xfrm>
              <a:off x="5149475" y="2851150"/>
              <a:ext cx="91625" cy="56675"/>
            </a:xfrm>
            <a:custGeom>
              <a:rect b="b" l="l" r="r" t="t"/>
              <a:pathLst>
                <a:path extrusionOk="0" h="2267" w="3665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3"/>
            <p:cNvSpPr/>
            <p:nvPr/>
          </p:nvSpPr>
          <p:spPr>
            <a:xfrm>
              <a:off x="5792550" y="2498975"/>
              <a:ext cx="256800" cy="246575"/>
            </a:xfrm>
            <a:custGeom>
              <a:rect b="b" l="l" r="r" t="t"/>
              <a:pathLst>
                <a:path extrusionOk="0" h="9863" w="10272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3"/>
            <p:cNvSpPr/>
            <p:nvPr/>
          </p:nvSpPr>
          <p:spPr>
            <a:xfrm>
              <a:off x="5981125" y="2552925"/>
              <a:ext cx="178575" cy="178250"/>
            </a:xfrm>
            <a:custGeom>
              <a:rect b="b" l="l" r="r" t="t"/>
              <a:pathLst>
                <a:path extrusionOk="0" h="7130" w="7143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3"/>
            <p:cNvSpPr/>
            <p:nvPr/>
          </p:nvSpPr>
          <p:spPr>
            <a:xfrm>
              <a:off x="6045250" y="2756575"/>
              <a:ext cx="111725" cy="108050"/>
            </a:xfrm>
            <a:custGeom>
              <a:rect b="b" l="l" r="r" t="t"/>
              <a:pathLst>
                <a:path extrusionOk="0" h="4322" w="4469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4" name="Google Shape;174;p53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5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77" name="Google Shape;177;p5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53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201" name="Google Shape;201;p5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5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225" name="Google Shape;225;p5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53"/>
          <p:cNvSpPr txBox="1"/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1" name="Google Shape;231;p53"/>
          <p:cNvSpPr txBox="1"/>
          <p:nvPr>
            <p:ph idx="1" type="subTitle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3"/>
          <p:cNvSpPr txBox="1"/>
          <p:nvPr>
            <p:ph idx="2" type="title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54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235" name="Google Shape;235;p54"/>
            <p:cNvSpPr/>
            <p:nvPr/>
          </p:nvSpPr>
          <p:spPr>
            <a:xfrm>
              <a:off x="3216663" y="3922625"/>
              <a:ext cx="784850" cy="784850"/>
            </a:xfrm>
            <a:custGeom>
              <a:rect b="b" l="l" r="r" t="t"/>
              <a:pathLst>
                <a:path extrusionOk="0" h="31394" w="31394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4"/>
            <p:cNvSpPr/>
            <p:nvPr/>
          </p:nvSpPr>
          <p:spPr>
            <a:xfrm>
              <a:off x="3503263" y="3922625"/>
              <a:ext cx="216075" cy="784900"/>
            </a:xfrm>
            <a:custGeom>
              <a:rect b="b" l="l" r="r" t="t"/>
              <a:pathLst>
                <a:path extrusionOk="0" h="31396" w="8643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4"/>
            <p:cNvSpPr/>
            <p:nvPr/>
          </p:nvSpPr>
          <p:spPr>
            <a:xfrm>
              <a:off x="3763363" y="3954175"/>
              <a:ext cx="52950" cy="721725"/>
            </a:xfrm>
            <a:custGeom>
              <a:rect b="b" l="l" r="r" t="t"/>
              <a:pathLst>
                <a:path extrusionOk="0" h="28869" w="2118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4"/>
            <p:cNvSpPr/>
            <p:nvPr/>
          </p:nvSpPr>
          <p:spPr>
            <a:xfrm>
              <a:off x="3229888" y="4077000"/>
              <a:ext cx="749550" cy="467325"/>
            </a:xfrm>
            <a:custGeom>
              <a:rect b="b" l="l" r="r" t="t"/>
              <a:pathLst>
                <a:path extrusionOk="0" h="18693" w="29982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4"/>
            <p:cNvSpPr/>
            <p:nvPr/>
          </p:nvSpPr>
          <p:spPr>
            <a:xfrm>
              <a:off x="3547063" y="4076925"/>
              <a:ext cx="360800" cy="467375"/>
            </a:xfrm>
            <a:custGeom>
              <a:rect b="b" l="l" r="r" t="t"/>
              <a:pathLst>
                <a:path extrusionOk="0" h="18695" w="14432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4"/>
            <p:cNvSpPr/>
            <p:nvPr/>
          </p:nvSpPr>
          <p:spPr>
            <a:xfrm>
              <a:off x="3441463" y="4165075"/>
              <a:ext cx="330725" cy="330750"/>
            </a:xfrm>
            <a:custGeom>
              <a:rect b="b" l="l" r="r" t="t"/>
              <a:pathLst>
                <a:path extrusionOk="0" h="13230" w="13229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4"/>
            <p:cNvSpPr/>
            <p:nvPr/>
          </p:nvSpPr>
          <p:spPr>
            <a:xfrm>
              <a:off x="3551763" y="4279775"/>
              <a:ext cx="97050" cy="97000"/>
            </a:xfrm>
            <a:custGeom>
              <a:rect b="b" l="l" r="r" t="t"/>
              <a:pathLst>
                <a:path extrusionOk="0" h="3880" w="3882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4"/>
            <p:cNvSpPr/>
            <p:nvPr/>
          </p:nvSpPr>
          <p:spPr>
            <a:xfrm>
              <a:off x="3609088" y="4218025"/>
              <a:ext cx="97000" cy="97025"/>
            </a:xfrm>
            <a:custGeom>
              <a:rect b="b" l="l" r="r" t="t"/>
              <a:pathLst>
                <a:path extrusionOk="0" h="3881" w="388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4"/>
            <p:cNvSpPr/>
            <p:nvPr/>
          </p:nvSpPr>
          <p:spPr>
            <a:xfrm>
              <a:off x="3498788" y="4372925"/>
              <a:ext cx="57450" cy="51775"/>
            </a:xfrm>
            <a:custGeom>
              <a:rect b="b" l="l" r="r" t="t"/>
              <a:pathLst>
                <a:path extrusionOk="0" h="2071" w="2298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4"/>
            <p:cNvSpPr/>
            <p:nvPr/>
          </p:nvSpPr>
          <p:spPr>
            <a:xfrm>
              <a:off x="3570313" y="4403500"/>
              <a:ext cx="55450" cy="25925"/>
            </a:xfrm>
            <a:custGeom>
              <a:rect b="b" l="l" r="r" t="t"/>
              <a:pathLst>
                <a:path extrusionOk="0" h="1037" w="2218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4"/>
            <p:cNvSpPr/>
            <p:nvPr/>
          </p:nvSpPr>
          <p:spPr>
            <a:xfrm>
              <a:off x="3654113" y="42976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4"/>
            <p:cNvSpPr/>
            <p:nvPr/>
          </p:nvSpPr>
          <p:spPr>
            <a:xfrm>
              <a:off x="3486563" y="4297675"/>
              <a:ext cx="37825" cy="25925"/>
            </a:xfrm>
            <a:custGeom>
              <a:rect b="b" l="l" r="r" t="t"/>
              <a:pathLst>
                <a:path extrusionOk="0" h="1037" w="1513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4"/>
            <p:cNvSpPr/>
            <p:nvPr/>
          </p:nvSpPr>
          <p:spPr>
            <a:xfrm>
              <a:off x="3410663" y="4279800"/>
              <a:ext cx="61725" cy="61725"/>
            </a:xfrm>
            <a:custGeom>
              <a:rect b="b" l="l" r="r" t="t"/>
              <a:pathLst>
                <a:path extrusionOk="0" h="2469" w="2469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4"/>
            <p:cNvSpPr/>
            <p:nvPr/>
          </p:nvSpPr>
          <p:spPr>
            <a:xfrm>
              <a:off x="3624238" y="3705900"/>
              <a:ext cx="647600" cy="538975"/>
            </a:xfrm>
            <a:custGeom>
              <a:rect b="b" l="l" r="r" t="t"/>
              <a:pathLst>
                <a:path extrusionOk="0" h="21559" w="25904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4"/>
            <p:cNvSpPr/>
            <p:nvPr/>
          </p:nvSpPr>
          <p:spPr>
            <a:xfrm>
              <a:off x="3549113" y="3536925"/>
              <a:ext cx="585425" cy="660475"/>
            </a:xfrm>
            <a:custGeom>
              <a:rect b="b" l="l" r="r" t="t"/>
              <a:pathLst>
                <a:path extrusionOk="0" h="26419" w="23417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4"/>
            <p:cNvSpPr/>
            <p:nvPr/>
          </p:nvSpPr>
          <p:spPr>
            <a:xfrm>
              <a:off x="2942638" y="3712675"/>
              <a:ext cx="647650" cy="538900"/>
            </a:xfrm>
            <a:custGeom>
              <a:rect b="b" l="l" r="r" t="t"/>
              <a:pathLst>
                <a:path extrusionOk="0" h="21556" w="25906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4"/>
            <p:cNvSpPr/>
            <p:nvPr/>
          </p:nvSpPr>
          <p:spPr>
            <a:xfrm>
              <a:off x="3079963" y="3536925"/>
              <a:ext cx="585375" cy="660475"/>
            </a:xfrm>
            <a:custGeom>
              <a:rect b="b" l="l" r="r" t="t"/>
              <a:pathLst>
                <a:path extrusionOk="0" h="26419" w="23415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4"/>
            <p:cNvSpPr/>
            <p:nvPr/>
          </p:nvSpPr>
          <p:spPr>
            <a:xfrm>
              <a:off x="3318088" y="3702200"/>
              <a:ext cx="57350" cy="57300"/>
            </a:xfrm>
            <a:custGeom>
              <a:rect b="b" l="l" r="r" t="t"/>
              <a:pathLst>
                <a:path extrusionOk="0" h="2292" w="2294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4"/>
            <p:cNvSpPr/>
            <p:nvPr/>
          </p:nvSpPr>
          <p:spPr>
            <a:xfrm>
              <a:off x="2916888" y="40373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4"/>
            <p:cNvSpPr/>
            <p:nvPr/>
          </p:nvSpPr>
          <p:spPr>
            <a:xfrm>
              <a:off x="3886813" y="3777125"/>
              <a:ext cx="66200" cy="66175"/>
            </a:xfrm>
            <a:custGeom>
              <a:rect b="b" l="l" r="r" t="t"/>
              <a:pathLst>
                <a:path extrusionOk="0" h="2647" w="2648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4"/>
            <p:cNvSpPr/>
            <p:nvPr/>
          </p:nvSpPr>
          <p:spPr>
            <a:xfrm>
              <a:off x="4160188" y="3975575"/>
              <a:ext cx="83775" cy="83775"/>
            </a:xfrm>
            <a:custGeom>
              <a:rect b="b" l="l" r="r" t="t"/>
              <a:pathLst>
                <a:path extrusionOk="0" h="3351" w="3351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4"/>
            <p:cNvSpPr/>
            <p:nvPr/>
          </p:nvSpPr>
          <p:spPr>
            <a:xfrm>
              <a:off x="4133763" y="4195975"/>
              <a:ext cx="70575" cy="70575"/>
            </a:xfrm>
            <a:custGeom>
              <a:rect b="b" l="l" r="r" t="t"/>
              <a:pathLst>
                <a:path extrusionOk="0" h="2823" w="2823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4"/>
            <p:cNvSpPr/>
            <p:nvPr/>
          </p:nvSpPr>
          <p:spPr>
            <a:xfrm>
              <a:off x="4032188" y="4041725"/>
              <a:ext cx="44300" cy="44275"/>
            </a:xfrm>
            <a:custGeom>
              <a:rect b="b" l="l" r="r" t="t"/>
              <a:pathLst>
                <a:path extrusionOk="0" h="1771" w="1772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4"/>
            <p:cNvSpPr/>
            <p:nvPr/>
          </p:nvSpPr>
          <p:spPr>
            <a:xfrm>
              <a:off x="3168113" y="4173950"/>
              <a:ext cx="79425" cy="79400"/>
            </a:xfrm>
            <a:custGeom>
              <a:rect b="b" l="l" r="r" t="t"/>
              <a:pathLst>
                <a:path extrusionOk="0" h="3176" w="3177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4"/>
            <p:cNvSpPr/>
            <p:nvPr/>
          </p:nvSpPr>
          <p:spPr>
            <a:xfrm>
              <a:off x="3957388" y="4173950"/>
              <a:ext cx="79400" cy="79400"/>
            </a:xfrm>
            <a:custGeom>
              <a:rect b="b" l="l" r="r" t="t"/>
              <a:pathLst>
                <a:path extrusionOk="0" h="3176" w="3176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54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261" name="Google Shape;261;p54"/>
            <p:cNvSpPr/>
            <p:nvPr/>
          </p:nvSpPr>
          <p:spPr>
            <a:xfrm>
              <a:off x="5222063" y="4040150"/>
              <a:ext cx="584500" cy="584475"/>
            </a:xfrm>
            <a:custGeom>
              <a:rect b="b" l="l" r="r" t="t"/>
              <a:pathLst>
                <a:path extrusionOk="0" h="23379" w="2338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4"/>
            <p:cNvSpPr/>
            <p:nvPr/>
          </p:nvSpPr>
          <p:spPr>
            <a:xfrm>
              <a:off x="4551113" y="3987475"/>
              <a:ext cx="979375" cy="473875"/>
            </a:xfrm>
            <a:custGeom>
              <a:rect b="b" l="l" r="r" t="t"/>
              <a:pathLst>
                <a:path extrusionOk="0" h="18955" w="39175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4"/>
            <p:cNvSpPr/>
            <p:nvPr/>
          </p:nvSpPr>
          <p:spPr>
            <a:xfrm>
              <a:off x="4832463" y="3987475"/>
              <a:ext cx="979425" cy="473875"/>
            </a:xfrm>
            <a:custGeom>
              <a:rect b="b" l="l" r="r" t="t"/>
              <a:pathLst>
                <a:path extrusionOk="0" h="18955" w="39177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4"/>
            <p:cNvSpPr/>
            <p:nvPr/>
          </p:nvSpPr>
          <p:spPr>
            <a:xfrm>
              <a:off x="4829988" y="4256100"/>
              <a:ext cx="358550" cy="126225"/>
            </a:xfrm>
            <a:custGeom>
              <a:rect b="b" l="l" r="r" t="t"/>
              <a:pathLst>
                <a:path extrusionOk="0" h="5049" w="14342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4"/>
            <p:cNvSpPr/>
            <p:nvPr/>
          </p:nvSpPr>
          <p:spPr>
            <a:xfrm>
              <a:off x="5158938" y="4363975"/>
              <a:ext cx="50075" cy="50000"/>
            </a:xfrm>
            <a:custGeom>
              <a:rect b="b" l="l" r="r" t="t"/>
              <a:pathLst>
                <a:path extrusionOk="0" h="2000" w="2003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4"/>
            <p:cNvSpPr/>
            <p:nvPr/>
          </p:nvSpPr>
          <p:spPr>
            <a:xfrm>
              <a:off x="4858888" y="4121800"/>
              <a:ext cx="323800" cy="221000"/>
            </a:xfrm>
            <a:custGeom>
              <a:rect b="b" l="l" r="r" t="t"/>
              <a:pathLst>
                <a:path extrusionOk="0" h="8840" w="12952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4"/>
            <p:cNvSpPr/>
            <p:nvPr/>
          </p:nvSpPr>
          <p:spPr>
            <a:xfrm>
              <a:off x="5148388" y="4103275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4"/>
            <p:cNvSpPr/>
            <p:nvPr/>
          </p:nvSpPr>
          <p:spPr>
            <a:xfrm>
              <a:off x="4882488" y="4079700"/>
              <a:ext cx="602975" cy="244675"/>
            </a:xfrm>
            <a:custGeom>
              <a:rect b="b" l="l" r="r" t="t"/>
              <a:pathLst>
                <a:path extrusionOk="0" h="9787" w="24119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4"/>
            <p:cNvSpPr/>
            <p:nvPr/>
          </p:nvSpPr>
          <p:spPr>
            <a:xfrm>
              <a:off x="5453788" y="4298100"/>
              <a:ext cx="44800" cy="44850"/>
            </a:xfrm>
            <a:custGeom>
              <a:rect b="b" l="l" r="r" t="t"/>
              <a:pathLst>
                <a:path extrusionOk="0" h="1794" w="1792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4"/>
            <p:cNvSpPr/>
            <p:nvPr/>
          </p:nvSpPr>
          <p:spPr>
            <a:xfrm>
              <a:off x="4837763" y="4050675"/>
              <a:ext cx="136825" cy="155275"/>
            </a:xfrm>
            <a:custGeom>
              <a:rect b="b" l="l" r="r" t="t"/>
              <a:pathLst>
                <a:path extrusionOk="0" h="6211" w="5473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4"/>
            <p:cNvSpPr/>
            <p:nvPr/>
          </p:nvSpPr>
          <p:spPr>
            <a:xfrm>
              <a:off x="4950988" y="4024375"/>
              <a:ext cx="36850" cy="36875"/>
            </a:xfrm>
            <a:custGeom>
              <a:rect b="b" l="l" r="r" t="t"/>
              <a:pathLst>
                <a:path extrusionOk="0" h="1475" w="1474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4"/>
            <p:cNvSpPr/>
            <p:nvPr/>
          </p:nvSpPr>
          <p:spPr>
            <a:xfrm>
              <a:off x="4877613" y="40656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4"/>
            <p:cNvSpPr/>
            <p:nvPr/>
          </p:nvSpPr>
          <p:spPr>
            <a:xfrm>
              <a:off x="4820988" y="41849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4"/>
            <p:cNvSpPr/>
            <p:nvPr/>
          </p:nvSpPr>
          <p:spPr>
            <a:xfrm>
              <a:off x="4819163" y="423760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4"/>
            <p:cNvSpPr/>
            <p:nvPr/>
          </p:nvSpPr>
          <p:spPr>
            <a:xfrm>
              <a:off x="4842088" y="431865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4"/>
            <p:cNvSpPr/>
            <p:nvPr/>
          </p:nvSpPr>
          <p:spPr>
            <a:xfrm>
              <a:off x="5306463" y="4042800"/>
              <a:ext cx="94625" cy="339625"/>
            </a:xfrm>
            <a:custGeom>
              <a:rect b="b" l="l" r="r" t="t"/>
              <a:pathLst>
                <a:path extrusionOk="0" h="13585" w="3785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4"/>
            <p:cNvSpPr/>
            <p:nvPr/>
          </p:nvSpPr>
          <p:spPr>
            <a:xfrm>
              <a:off x="5293213" y="4363950"/>
              <a:ext cx="42150" cy="42125"/>
            </a:xfrm>
            <a:custGeom>
              <a:rect b="b" l="l" r="r" t="t"/>
              <a:pathLst>
                <a:path extrusionOk="0" h="1685" w="1686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4"/>
            <p:cNvSpPr/>
            <p:nvPr/>
          </p:nvSpPr>
          <p:spPr>
            <a:xfrm>
              <a:off x="5227388" y="3979675"/>
              <a:ext cx="216550" cy="249950"/>
            </a:xfrm>
            <a:custGeom>
              <a:rect b="b" l="l" r="r" t="t"/>
              <a:pathLst>
                <a:path extrusionOk="0" h="9998" w="8662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4"/>
            <p:cNvSpPr/>
            <p:nvPr/>
          </p:nvSpPr>
          <p:spPr>
            <a:xfrm>
              <a:off x="5422163" y="4205950"/>
              <a:ext cx="44850" cy="44825"/>
            </a:xfrm>
            <a:custGeom>
              <a:rect b="b" l="l" r="r" t="t"/>
              <a:pathLst>
                <a:path extrusionOk="0" h="1793" w="1794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4"/>
            <p:cNvSpPr/>
            <p:nvPr/>
          </p:nvSpPr>
          <p:spPr>
            <a:xfrm>
              <a:off x="5080063" y="3992775"/>
              <a:ext cx="247425" cy="52575"/>
            </a:xfrm>
            <a:custGeom>
              <a:rect b="b" l="l" r="r" t="t"/>
              <a:pathLst>
                <a:path extrusionOk="0" h="2103" w="9897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4"/>
            <p:cNvSpPr/>
            <p:nvPr/>
          </p:nvSpPr>
          <p:spPr>
            <a:xfrm>
              <a:off x="5303763" y="4024300"/>
              <a:ext cx="34250" cy="34300"/>
            </a:xfrm>
            <a:custGeom>
              <a:rect b="b" l="l" r="r" t="t"/>
              <a:pathLst>
                <a:path extrusionOk="0" h="1372" w="137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4"/>
            <p:cNvSpPr/>
            <p:nvPr/>
          </p:nvSpPr>
          <p:spPr>
            <a:xfrm>
              <a:off x="5568263" y="40294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4"/>
            <p:cNvSpPr/>
            <p:nvPr/>
          </p:nvSpPr>
          <p:spPr>
            <a:xfrm>
              <a:off x="5725763" y="40294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4"/>
            <p:cNvSpPr/>
            <p:nvPr/>
          </p:nvSpPr>
          <p:spPr>
            <a:xfrm>
              <a:off x="5704338" y="439487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4"/>
            <p:cNvSpPr/>
            <p:nvPr/>
          </p:nvSpPr>
          <p:spPr>
            <a:xfrm>
              <a:off x="5377113" y="4027850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4"/>
            <p:cNvSpPr/>
            <p:nvPr/>
          </p:nvSpPr>
          <p:spPr>
            <a:xfrm>
              <a:off x="5517788" y="4445350"/>
              <a:ext cx="34300" cy="34250"/>
            </a:xfrm>
            <a:custGeom>
              <a:rect b="b" l="l" r="r" t="t"/>
              <a:pathLst>
                <a:path extrusionOk="0" h="1370" w="1372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4"/>
            <p:cNvSpPr/>
            <p:nvPr/>
          </p:nvSpPr>
          <p:spPr>
            <a:xfrm>
              <a:off x="5065188" y="39677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4"/>
            <p:cNvSpPr/>
            <p:nvPr/>
          </p:nvSpPr>
          <p:spPr>
            <a:xfrm>
              <a:off x="5218113" y="3961650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4"/>
            <p:cNvSpPr/>
            <p:nvPr/>
          </p:nvSpPr>
          <p:spPr>
            <a:xfrm>
              <a:off x="5523513" y="4052550"/>
              <a:ext cx="74750" cy="413375"/>
            </a:xfrm>
            <a:custGeom>
              <a:rect b="b" l="l" r="r" t="t"/>
              <a:pathLst>
                <a:path extrusionOk="0" h="16535" w="299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4"/>
            <p:cNvSpPr/>
            <p:nvPr/>
          </p:nvSpPr>
          <p:spPr>
            <a:xfrm>
              <a:off x="5630663" y="4038325"/>
              <a:ext cx="123575" cy="377375"/>
            </a:xfrm>
            <a:custGeom>
              <a:rect b="b" l="l" r="r" t="t"/>
              <a:pathLst>
                <a:path extrusionOk="0" h="15095" w="4943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4"/>
            <p:cNvSpPr/>
            <p:nvPr/>
          </p:nvSpPr>
          <p:spPr>
            <a:xfrm>
              <a:off x="4556413" y="4062800"/>
              <a:ext cx="139600" cy="224475"/>
            </a:xfrm>
            <a:custGeom>
              <a:rect b="b" l="l" r="r" t="t"/>
              <a:pathLst>
                <a:path extrusionOk="0" h="8979" w="5584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4"/>
            <p:cNvSpPr/>
            <p:nvPr/>
          </p:nvSpPr>
          <p:spPr>
            <a:xfrm>
              <a:off x="4678788" y="4013850"/>
              <a:ext cx="176200" cy="71525"/>
            </a:xfrm>
            <a:custGeom>
              <a:rect b="b" l="l" r="r" t="t"/>
              <a:pathLst>
                <a:path extrusionOk="0" h="2861" w="7048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4"/>
            <p:cNvSpPr/>
            <p:nvPr/>
          </p:nvSpPr>
          <p:spPr>
            <a:xfrm>
              <a:off x="4713088" y="4279875"/>
              <a:ext cx="95400" cy="169475"/>
            </a:xfrm>
            <a:custGeom>
              <a:rect b="b" l="l" r="r" t="t"/>
              <a:pathLst>
                <a:path extrusionOk="0" h="6779" w="3816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4"/>
            <p:cNvSpPr/>
            <p:nvPr/>
          </p:nvSpPr>
          <p:spPr>
            <a:xfrm>
              <a:off x="4645713" y="4160625"/>
              <a:ext cx="114425" cy="258150"/>
            </a:xfrm>
            <a:custGeom>
              <a:rect b="b" l="l" r="r" t="t"/>
              <a:pathLst>
                <a:path extrusionOk="0" h="10326" w="4577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4"/>
            <p:cNvSpPr/>
            <p:nvPr/>
          </p:nvSpPr>
          <p:spPr>
            <a:xfrm>
              <a:off x="4733613" y="415052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4"/>
            <p:cNvSpPr/>
            <p:nvPr/>
          </p:nvSpPr>
          <p:spPr>
            <a:xfrm>
              <a:off x="4585238" y="4052625"/>
              <a:ext cx="36725" cy="36725"/>
            </a:xfrm>
            <a:custGeom>
              <a:rect b="b" l="l" r="r" t="t"/>
              <a:pathLst>
                <a:path extrusionOk="0" h="1469" w="1469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4"/>
            <p:cNvSpPr/>
            <p:nvPr/>
          </p:nvSpPr>
          <p:spPr>
            <a:xfrm>
              <a:off x="4661763" y="399145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4"/>
            <p:cNvSpPr/>
            <p:nvPr/>
          </p:nvSpPr>
          <p:spPr>
            <a:xfrm>
              <a:off x="4826813" y="405727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4"/>
            <p:cNvSpPr/>
            <p:nvPr/>
          </p:nvSpPr>
          <p:spPr>
            <a:xfrm>
              <a:off x="4785613" y="4269825"/>
              <a:ext cx="36675" cy="36750"/>
            </a:xfrm>
            <a:custGeom>
              <a:rect b="b" l="l" r="r" t="t"/>
              <a:pathLst>
                <a:path extrusionOk="0" h="1470" w="1467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4"/>
            <p:cNvSpPr/>
            <p:nvPr/>
          </p:nvSpPr>
          <p:spPr>
            <a:xfrm>
              <a:off x="4706038" y="443192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4"/>
            <p:cNvSpPr/>
            <p:nvPr/>
          </p:nvSpPr>
          <p:spPr>
            <a:xfrm>
              <a:off x="4628113" y="4396700"/>
              <a:ext cx="36675" cy="36725"/>
            </a:xfrm>
            <a:custGeom>
              <a:rect b="b" l="l" r="r" t="t"/>
              <a:pathLst>
                <a:path extrusionOk="0" h="1469" w="1467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4"/>
            <p:cNvSpPr/>
            <p:nvPr/>
          </p:nvSpPr>
          <p:spPr>
            <a:xfrm>
              <a:off x="4534788" y="426670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4"/>
            <p:cNvSpPr/>
            <p:nvPr/>
          </p:nvSpPr>
          <p:spPr>
            <a:xfrm>
              <a:off x="5337913" y="4489875"/>
              <a:ext cx="430525" cy="79475"/>
            </a:xfrm>
            <a:custGeom>
              <a:rect b="b" l="l" r="r" t="t"/>
              <a:pathLst>
                <a:path extrusionOk="0" h="3179" w="17221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4"/>
            <p:cNvSpPr/>
            <p:nvPr/>
          </p:nvSpPr>
          <p:spPr>
            <a:xfrm>
              <a:off x="5331513" y="4554200"/>
              <a:ext cx="39825" cy="39800"/>
            </a:xfrm>
            <a:custGeom>
              <a:rect b="b" l="l" r="r" t="t"/>
              <a:pathLst>
                <a:path extrusionOk="0" h="1592" w="1593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4"/>
            <p:cNvSpPr/>
            <p:nvPr/>
          </p:nvSpPr>
          <p:spPr>
            <a:xfrm>
              <a:off x="5733738" y="4474700"/>
              <a:ext cx="45875" cy="45925"/>
            </a:xfrm>
            <a:custGeom>
              <a:rect b="b" l="l" r="r" t="t"/>
              <a:pathLst>
                <a:path extrusionOk="0" h="1837" w="1835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4"/>
            <p:cNvSpPr/>
            <p:nvPr/>
          </p:nvSpPr>
          <p:spPr>
            <a:xfrm>
              <a:off x="4411213" y="4707450"/>
              <a:ext cx="854575" cy="326300"/>
            </a:xfrm>
            <a:custGeom>
              <a:rect b="b" l="l" r="r" t="t"/>
              <a:pathLst>
                <a:path extrusionOk="0" h="13052" w="34183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4"/>
            <p:cNvSpPr/>
            <p:nvPr/>
          </p:nvSpPr>
          <p:spPr>
            <a:xfrm>
              <a:off x="4431888" y="4728125"/>
              <a:ext cx="813200" cy="284950"/>
            </a:xfrm>
            <a:custGeom>
              <a:rect b="b" l="l" r="r" t="t"/>
              <a:pathLst>
                <a:path extrusionOk="0" h="11398" w="32528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4"/>
            <p:cNvSpPr/>
            <p:nvPr/>
          </p:nvSpPr>
          <p:spPr>
            <a:xfrm>
              <a:off x="4576988" y="4728125"/>
              <a:ext cx="576200" cy="284875"/>
            </a:xfrm>
            <a:custGeom>
              <a:rect b="b" l="l" r="r" t="t"/>
              <a:pathLst>
                <a:path extrusionOk="0" h="11395" w="23048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4"/>
            <p:cNvSpPr/>
            <p:nvPr/>
          </p:nvSpPr>
          <p:spPr>
            <a:xfrm>
              <a:off x="4956888" y="4757850"/>
              <a:ext cx="280475" cy="255175"/>
            </a:xfrm>
            <a:custGeom>
              <a:rect b="b" l="l" r="r" t="t"/>
              <a:pathLst>
                <a:path extrusionOk="0" h="10207" w="11219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4"/>
            <p:cNvSpPr/>
            <p:nvPr/>
          </p:nvSpPr>
          <p:spPr>
            <a:xfrm>
              <a:off x="4814363" y="4500300"/>
              <a:ext cx="1164950" cy="530900"/>
            </a:xfrm>
            <a:custGeom>
              <a:rect b="b" l="l" r="r" t="t"/>
              <a:pathLst>
                <a:path extrusionOk="0" h="21236" w="46598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4"/>
            <p:cNvSpPr/>
            <p:nvPr/>
          </p:nvSpPr>
          <p:spPr>
            <a:xfrm>
              <a:off x="5028238" y="4203900"/>
              <a:ext cx="1143225" cy="797975"/>
            </a:xfrm>
            <a:custGeom>
              <a:rect b="b" l="l" r="r" t="t"/>
              <a:pathLst>
                <a:path extrusionOk="0" h="31919" w="45729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4"/>
            <p:cNvSpPr/>
            <p:nvPr/>
          </p:nvSpPr>
          <p:spPr>
            <a:xfrm>
              <a:off x="5762988" y="4469175"/>
              <a:ext cx="114000" cy="88100"/>
            </a:xfrm>
            <a:custGeom>
              <a:rect b="b" l="l" r="r" t="t"/>
              <a:pathLst>
                <a:path extrusionOk="0" h="3524" w="456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4"/>
            <p:cNvSpPr/>
            <p:nvPr/>
          </p:nvSpPr>
          <p:spPr>
            <a:xfrm>
              <a:off x="5778513" y="4181725"/>
              <a:ext cx="113950" cy="88075"/>
            </a:xfrm>
            <a:custGeom>
              <a:rect b="b" l="l" r="r" t="t"/>
              <a:pathLst>
                <a:path extrusionOk="0" h="3523" w="4558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4" name="Google Shape;314;p5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4"/>
          <p:cNvSpPr txBox="1"/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6" name="Google Shape;316;p54"/>
          <p:cNvSpPr txBox="1"/>
          <p:nvPr>
            <p:ph idx="1" type="subTitle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55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319" name="Google Shape;319;p55"/>
            <p:cNvSpPr/>
            <p:nvPr/>
          </p:nvSpPr>
          <p:spPr>
            <a:xfrm>
              <a:off x="1978763" y="3581000"/>
              <a:ext cx="283125" cy="611275"/>
            </a:xfrm>
            <a:custGeom>
              <a:rect b="b" l="l" r="r" t="t"/>
              <a:pathLst>
                <a:path extrusionOk="0" h="24451" w="11325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5"/>
            <p:cNvSpPr/>
            <p:nvPr/>
          </p:nvSpPr>
          <p:spPr>
            <a:xfrm>
              <a:off x="670463" y="2129550"/>
              <a:ext cx="1719150" cy="2495075"/>
            </a:xfrm>
            <a:custGeom>
              <a:rect b="b" l="l" r="r" t="t"/>
              <a:pathLst>
                <a:path extrusionOk="0" h="99803" w="68766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5"/>
            <p:cNvSpPr/>
            <p:nvPr/>
          </p:nvSpPr>
          <p:spPr>
            <a:xfrm>
              <a:off x="453638" y="2044550"/>
              <a:ext cx="1577950" cy="1992025"/>
            </a:xfrm>
            <a:custGeom>
              <a:rect b="b" l="l" r="r" t="t"/>
              <a:pathLst>
                <a:path extrusionOk="0" h="79681" w="63118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5"/>
            <p:cNvSpPr/>
            <p:nvPr/>
          </p:nvSpPr>
          <p:spPr>
            <a:xfrm>
              <a:off x="1814813" y="2092400"/>
              <a:ext cx="594475" cy="1037250"/>
            </a:xfrm>
            <a:custGeom>
              <a:rect b="b" l="l" r="r" t="t"/>
              <a:pathLst>
                <a:path extrusionOk="0" h="41490" w="23779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5"/>
            <p:cNvSpPr/>
            <p:nvPr/>
          </p:nvSpPr>
          <p:spPr>
            <a:xfrm>
              <a:off x="1667188" y="3815950"/>
              <a:ext cx="166000" cy="201525"/>
            </a:xfrm>
            <a:custGeom>
              <a:rect b="b" l="l" r="r" t="t"/>
              <a:pathLst>
                <a:path extrusionOk="0" h="8061" w="664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5"/>
            <p:cNvSpPr/>
            <p:nvPr/>
          </p:nvSpPr>
          <p:spPr>
            <a:xfrm>
              <a:off x="1818413" y="3686950"/>
              <a:ext cx="311500" cy="237750"/>
            </a:xfrm>
            <a:custGeom>
              <a:rect b="b" l="l" r="r" t="t"/>
              <a:pathLst>
                <a:path extrusionOk="0" h="9510" w="1246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5"/>
            <p:cNvSpPr/>
            <p:nvPr/>
          </p:nvSpPr>
          <p:spPr>
            <a:xfrm>
              <a:off x="1956788" y="3759950"/>
              <a:ext cx="120800" cy="146425"/>
            </a:xfrm>
            <a:custGeom>
              <a:rect b="b" l="l" r="r" t="t"/>
              <a:pathLst>
                <a:path extrusionOk="0" h="5857" w="4832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5"/>
            <p:cNvSpPr/>
            <p:nvPr/>
          </p:nvSpPr>
          <p:spPr>
            <a:xfrm>
              <a:off x="1043963" y="3656850"/>
              <a:ext cx="485200" cy="846875"/>
            </a:xfrm>
            <a:custGeom>
              <a:rect b="b" l="l" r="r" t="t"/>
              <a:pathLst>
                <a:path extrusionOk="0" h="33875" w="19408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5"/>
            <p:cNvSpPr/>
            <p:nvPr/>
          </p:nvSpPr>
          <p:spPr>
            <a:xfrm>
              <a:off x="1984763" y="3134050"/>
              <a:ext cx="514075" cy="575525"/>
            </a:xfrm>
            <a:custGeom>
              <a:rect b="b" l="l" r="r" t="t"/>
              <a:pathLst>
                <a:path extrusionOk="0" h="23021" w="20563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5"/>
            <p:cNvSpPr/>
            <p:nvPr/>
          </p:nvSpPr>
          <p:spPr>
            <a:xfrm>
              <a:off x="2017688" y="3286050"/>
              <a:ext cx="143275" cy="123050"/>
            </a:xfrm>
            <a:custGeom>
              <a:rect b="b" l="l" r="r" t="t"/>
              <a:pathLst>
                <a:path extrusionOk="0" h="4922" w="5731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5"/>
            <p:cNvSpPr/>
            <p:nvPr/>
          </p:nvSpPr>
          <p:spPr>
            <a:xfrm>
              <a:off x="2043263" y="3489350"/>
              <a:ext cx="52725" cy="37325"/>
            </a:xfrm>
            <a:custGeom>
              <a:rect b="b" l="l" r="r" t="t"/>
              <a:pathLst>
                <a:path extrusionOk="0" h="1493" w="2109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5"/>
            <p:cNvSpPr/>
            <p:nvPr/>
          </p:nvSpPr>
          <p:spPr>
            <a:xfrm>
              <a:off x="2168588" y="2417475"/>
              <a:ext cx="633775" cy="864125"/>
            </a:xfrm>
            <a:custGeom>
              <a:rect b="b" l="l" r="r" t="t"/>
              <a:pathLst>
                <a:path extrusionOk="0" h="34565" w="25351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5"/>
            <p:cNvSpPr/>
            <p:nvPr/>
          </p:nvSpPr>
          <p:spPr>
            <a:xfrm>
              <a:off x="2168188" y="3231025"/>
              <a:ext cx="272750" cy="426175"/>
            </a:xfrm>
            <a:custGeom>
              <a:rect b="b" l="l" r="r" t="t"/>
              <a:pathLst>
                <a:path extrusionOk="0" h="17047" w="1091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5"/>
            <p:cNvSpPr/>
            <p:nvPr/>
          </p:nvSpPr>
          <p:spPr>
            <a:xfrm>
              <a:off x="2244713" y="3319575"/>
              <a:ext cx="166300" cy="262000"/>
            </a:xfrm>
            <a:custGeom>
              <a:rect b="b" l="l" r="r" t="t"/>
              <a:pathLst>
                <a:path extrusionOk="0" h="10480" w="6652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5"/>
            <p:cNvSpPr/>
            <p:nvPr/>
          </p:nvSpPr>
          <p:spPr>
            <a:xfrm>
              <a:off x="2334663" y="3359550"/>
              <a:ext cx="47275" cy="42950"/>
            </a:xfrm>
            <a:custGeom>
              <a:rect b="b" l="l" r="r" t="t"/>
              <a:pathLst>
                <a:path extrusionOk="0" h="1718" w="1891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5"/>
            <p:cNvSpPr/>
            <p:nvPr/>
          </p:nvSpPr>
          <p:spPr>
            <a:xfrm>
              <a:off x="2319513" y="3438625"/>
              <a:ext cx="26800" cy="24475"/>
            </a:xfrm>
            <a:custGeom>
              <a:rect b="b" l="l" r="r" t="t"/>
              <a:pathLst>
                <a:path extrusionOk="0" h="979" w="1072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5"/>
            <p:cNvSpPr/>
            <p:nvPr/>
          </p:nvSpPr>
          <p:spPr>
            <a:xfrm>
              <a:off x="2270588" y="3484500"/>
              <a:ext cx="58025" cy="41050"/>
            </a:xfrm>
            <a:custGeom>
              <a:rect b="b" l="l" r="r" t="t"/>
              <a:pathLst>
                <a:path extrusionOk="0" h="1642" w="2321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5"/>
            <p:cNvSpPr/>
            <p:nvPr/>
          </p:nvSpPr>
          <p:spPr>
            <a:xfrm>
              <a:off x="2072263" y="3603325"/>
              <a:ext cx="97025" cy="82275"/>
            </a:xfrm>
            <a:custGeom>
              <a:rect b="b" l="l" r="r" t="t"/>
              <a:pathLst>
                <a:path extrusionOk="0" h="3291" w="3881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5"/>
            <p:cNvSpPr/>
            <p:nvPr/>
          </p:nvSpPr>
          <p:spPr>
            <a:xfrm>
              <a:off x="753913" y="2583100"/>
              <a:ext cx="538625" cy="473225"/>
            </a:xfrm>
            <a:custGeom>
              <a:rect b="b" l="l" r="r" t="t"/>
              <a:pathLst>
                <a:path extrusionOk="0" h="18929" w="21545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5"/>
            <p:cNvSpPr/>
            <p:nvPr/>
          </p:nvSpPr>
          <p:spPr>
            <a:xfrm>
              <a:off x="798313" y="2678600"/>
              <a:ext cx="337550" cy="328900"/>
            </a:xfrm>
            <a:custGeom>
              <a:rect b="b" l="l" r="r" t="t"/>
              <a:pathLst>
                <a:path extrusionOk="0" h="13156" w="13502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5"/>
            <p:cNvSpPr/>
            <p:nvPr/>
          </p:nvSpPr>
          <p:spPr>
            <a:xfrm>
              <a:off x="853363" y="2764700"/>
              <a:ext cx="145025" cy="141375"/>
            </a:xfrm>
            <a:custGeom>
              <a:rect b="b" l="l" r="r" t="t"/>
              <a:pathLst>
                <a:path extrusionOk="0" h="5655" w="5801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5"/>
            <p:cNvSpPr/>
            <p:nvPr/>
          </p:nvSpPr>
          <p:spPr>
            <a:xfrm>
              <a:off x="555138" y="2044550"/>
              <a:ext cx="1476450" cy="1992025"/>
            </a:xfrm>
            <a:custGeom>
              <a:rect b="b" l="l" r="r" t="t"/>
              <a:pathLst>
                <a:path extrusionOk="0" h="79681" w="59058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5"/>
            <p:cNvSpPr/>
            <p:nvPr/>
          </p:nvSpPr>
          <p:spPr>
            <a:xfrm>
              <a:off x="589063" y="3280975"/>
              <a:ext cx="130450" cy="107200"/>
            </a:xfrm>
            <a:custGeom>
              <a:rect b="b" l="l" r="r" t="t"/>
              <a:pathLst>
                <a:path extrusionOk="0" h="4288" w="5218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5"/>
            <p:cNvSpPr/>
            <p:nvPr/>
          </p:nvSpPr>
          <p:spPr>
            <a:xfrm>
              <a:off x="1796038" y="2713375"/>
              <a:ext cx="94475" cy="84300"/>
            </a:xfrm>
            <a:custGeom>
              <a:rect b="b" l="l" r="r" t="t"/>
              <a:pathLst>
                <a:path extrusionOk="0" h="3372" w="3779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5"/>
            <p:cNvSpPr/>
            <p:nvPr/>
          </p:nvSpPr>
          <p:spPr>
            <a:xfrm>
              <a:off x="1816788" y="273192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5"/>
            <p:cNvSpPr/>
            <p:nvPr/>
          </p:nvSpPr>
          <p:spPr>
            <a:xfrm>
              <a:off x="2081738" y="2806700"/>
              <a:ext cx="94525" cy="84250"/>
            </a:xfrm>
            <a:custGeom>
              <a:rect b="b" l="l" r="r" t="t"/>
              <a:pathLst>
                <a:path extrusionOk="0" h="3370" w="3781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5"/>
            <p:cNvSpPr/>
            <p:nvPr/>
          </p:nvSpPr>
          <p:spPr>
            <a:xfrm>
              <a:off x="2102538" y="282517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5"/>
            <p:cNvSpPr/>
            <p:nvPr/>
          </p:nvSpPr>
          <p:spPr>
            <a:xfrm>
              <a:off x="1990238" y="2285925"/>
              <a:ext cx="94500" cy="84275"/>
            </a:xfrm>
            <a:custGeom>
              <a:rect b="b" l="l" r="r" t="t"/>
              <a:pathLst>
                <a:path extrusionOk="0" h="3371" w="378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5"/>
            <p:cNvSpPr/>
            <p:nvPr/>
          </p:nvSpPr>
          <p:spPr>
            <a:xfrm>
              <a:off x="2011013" y="2304450"/>
              <a:ext cx="52950" cy="47225"/>
            </a:xfrm>
            <a:custGeom>
              <a:rect b="b" l="l" r="r" t="t"/>
              <a:pathLst>
                <a:path extrusionOk="0" h="1889" w="2118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5"/>
            <p:cNvSpPr/>
            <p:nvPr/>
          </p:nvSpPr>
          <p:spPr>
            <a:xfrm>
              <a:off x="1532613" y="2067425"/>
              <a:ext cx="94500" cy="84250"/>
            </a:xfrm>
            <a:custGeom>
              <a:rect b="b" l="l" r="r" t="t"/>
              <a:pathLst>
                <a:path extrusionOk="0" h="3370" w="378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5"/>
            <p:cNvSpPr/>
            <p:nvPr/>
          </p:nvSpPr>
          <p:spPr>
            <a:xfrm>
              <a:off x="1553413" y="2085975"/>
              <a:ext cx="52950" cy="47250"/>
            </a:xfrm>
            <a:custGeom>
              <a:rect b="b" l="l" r="r" t="t"/>
              <a:pathLst>
                <a:path extrusionOk="0" h="1890" w="2118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5"/>
            <p:cNvSpPr/>
            <p:nvPr/>
          </p:nvSpPr>
          <p:spPr>
            <a:xfrm>
              <a:off x="633213" y="3885425"/>
              <a:ext cx="94475" cy="84275"/>
            </a:xfrm>
            <a:custGeom>
              <a:rect b="b" l="l" r="r" t="t"/>
              <a:pathLst>
                <a:path extrusionOk="0" h="3371" w="3779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5"/>
            <p:cNvSpPr/>
            <p:nvPr/>
          </p:nvSpPr>
          <p:spPr>
            <a:xfrm>
              <a:off x="653863" y="3903950"/>
              <a:ext cx="53075" cy="47225"/>
            </a:xfrm>
            <a:custGeom>
              <a:rect b="b" l="l" r="r" t="t"/>
              <a:pathLst>
                <a:path extrusionOk="0" h="1889" w="2123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5"/>
            <p:cNvSpPr/>
            <p:nvPr/>
          </p:nvSpPr>
          <p:spPr>
            <a:xfrm>
              <a:off x="891488" y="2338175"/>
              <a:ext cx="353350" cy="161300"/>
            </a:xfrm>
            <a:custGeom>
              <a:rect b="b" l="l" r="r" t="t"/>
              <a:pathLst>
                <a:path extrusionOk="0" h="6452" w="14134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5"/>
            <p:cNvSpPr/>
            <p:nvPr/>
          </p:nvSpPr>
          <p:spPr>
            <a:xfrm>
              <a:off x="941713" y="2374850"/>
              <a:ext cx="33100" cy="47775"/>
            </a:xfrm>
            <a:custGeom>
              <a:rect b="b" l="l" r="r" t="t"/>
              <a:pathLst>
                <a:path extrusionOk="0" h="1911" w="1324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5"/>
            <p:cNvSpPr/>
            <p:nvPr/>
          </p:nvSpPr>
          <p:spPr>
            <a:xfrm>
              <a:off x="973313" y="2371400"/>
              <a:ext cx="25300" cy="39225"/>
            </a:xfrm>
            <a:custGeom>
              <a:rect b="b" l="l" r="r" t="t"/>
              <a:pathLst>
                <a:path extrusionOk="0" h="1569" w="1012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5"/>
            <p:cNvSpPr/>
            <p:nvPr/>
          </p:nvSpPr>
          <p:spPr>
            <a:xfrm>
              <a:off x="1003813" y="2362850"/>
              <a:ext cx="28525" cy="39300"/>
            </a:xfrm>
            <a:custGeom>
              <a:rect b="b" l="l" r="r" t="t"/>
              <a:pathLst>
                <a:path extrusionOk="0" h="1572" w="1141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5"/>
            <p:cNvSpPr/>
            <p:nvPr/>
          </p:nvSpPr>
          <p:spPr>
            <a:xfrm>
              <a:off x="1328188" y="3391125"/>
              <a:ext cx="94550" cy="84250"/>
            </a:xfrm>
            <a:custGeom>
              <a:rect b="b" l="l" r="r" t="t"/>
              <a:pathLst>
                <a:path extrusionOk="0" h="3370" w="3782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5"/>
            <p:cNvSpPr/>
            <p:nvPr/>
          </p:nvSpPr>
          <p:spPr>
            <a:xfrm>
              <a:off x="1348963" y="3409625"/>
              <a:ext cx="53000" cy="47250"/>
            </a:xfrm>
            <a:custGeom>
              <a:rect b="b" l="l" r="r" t="t"/>
              <a:pathLst>
                <a:path extrusionOk="0" h="1890" w="212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55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359" name="Google Shape;359;p55"/>
            <p:cNvSpPr/>
            <p:nvPr/>
          </p:nvSpPr>
          <p:spPr>
            <a:xfrm>
              <a:off x="6534363" y="1126225"/>
              <a:ext cx="426675" cy="954650"/>
            </a:xfrm>
            <a:custGeom>
              <a:rect b="b" l="l" r="r" t="t"/>
              <a:pathLst>
                <a:path extrusionOk="0" h="38186" w="17067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5"/>
            <p:cNvSpPr/>
            <p:nvPr/>
          </p:nvSpPr>
          <p:spPr>
            <a:xfrm>
              <a:off x="6531963" y="1127100"/>
              <a:ext cx="426675" cy="843725"/>
            </a:xfrm>
            <a:custGeom>
              <a:rect b="b" l="l" r="r" t="t"/>
              <a:pathLst>
                <a:path extrusionOk="0" h="33749" w="17067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5"/>
            <p:cNvSpPr/>
            <p:nvPr/>
          </p:nvSpPr>
          <p:spPr>
            <a:xfrm>
              <a:off x="6502713" y="1907250"/>
              <a:ext cx="491800" cy="65100"/>
            </a:xfrm>
            <a:custGeom>
              <a:rect b="b" l="l" r="r" t="t"/>
              <a:pathLst>
                <a:path extrusionOk="0" h="2604" w="19672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5"/>
            <p:cNvSpPr/>
            <p:nvPr/>
          </p:nvSpPr>
          <p:spPr>
            <a:xfrm>
              <a:off x="6601988" y="1445000"/>
              <a:ext cx="122300" cy="472650"/>
            </a:xfrm>
            <a:custGeom>
              <a:rect b="b" l="l" r="r" t="t"/>
              <a:pathLst>
                <a:path extrusionOk="0" h="18906" w="4892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5"/>
            <p:cNvSpPr/>
            <p:nvPr/>
          </p:nvSpPr>
          <p:spPr>
            <a:xfrm>
              <a:off x="6575813" y="1405675"/>
              <a:ext cx="75900" cy="75900"/>
            </a:xfrm>
            <a:custGeom>
              <a:rect b="b" l="l" r="r" t="t"/>
              <a:pathLst>
                <a:path extrusionOk="0" h="3036" w="3036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5"/>
            <p:cNvSpPr/>
            <p:nvPr/>
          </p:nvSpPr>
          <p:spPr>
            <a:xfrm>
              <a:off x="6769038" y="1445975"/>
              <a:ext cx="122300" cy="472625"/>
            </a:xfrm>
            <a:custGeom>
              <a:rect b="b" l="l" r="r" t="t"/>
              <a:pathLst>
                <a:path extrusionOk="0" h="18905" w="4892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5"/>
            <p:cNvSpPr/>
            <p:nvPr/>
          </p:nvSpPr>
          <p:spPr>
            <a:xfrm>
              <a:off x="6841613" y="1406625"/>
              <a:ext cx="75950" cy="75950"/>
            </a:xfrm>
            <a:custGeom>
              <a:rect b="b" l="l" r="r" t="t"/>
              <a:pathLst>
                <a:path extrusionOk="0" h="3038" w="3038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5"/>
            <p:cNvSpPr/>
            <p:nvPr/>
          </p:nvSpPr>
          <p:spPr>
            <a:xfrm>
              <a:off x="6873963" y="1595150"/>
              <a:ext cx="50350" cy="45850"/>
            </a:xfrm>
            <a:custGeom>
              <a:rect b="b" l="l" r="r" t="t"/>
              <a:pathLst>
                <a:path extrusionOk="0" h="1834" w="2014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5"/>
            <p:cNvSpPr/>
            <p:nvPr/>
          </p:nvSpPr>
          <p:spPr>
            <a:xfrm>
              <a:off x="6883163" y="1281750"/>
              <a:ext cx="40850" cy="251875"/>
            </a:xfrm>
            <a:custGeom>
              <a:rect b="b" l="l" r="r" t="t"/>
              <a:pathLst>
                <a:path extrusionOk="0" h="10075" w="1634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5"/>
            <p:cNvSpPr/>
            <p:nvPr/>
          </p:nvSpPr>
          <p:spPr>
            <a:xfrm>
              <a:off x="6734838" y="1418750"/>
              <a:ext cx="20775" cy="492350"/>
            </a:xfrm>
            <a:custGeom>
              <a:rect b="b" l="l" r="r" t="t"/>
              <a:pathLst>
                <a:path extrusionOk="0" h="19694" w="831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5"/>
            <p:cNvSpPr/>
            <p:nvPr/>
          </p:nvSpPr>
          <p:spPr>
            <a:xfrm>
              <a:off x="6705888" y="1349300"/>
              <a:ext cx="78400" cy="71400"/>
            </a:xfrm>
            <a:custGeom>
              <a:rect b="b" l="l" r="r" t="t"/>
              <a:pathLst>
                <a:path extrusionOk="0" h="2856" w="3136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5"/>
            <p:cNvSpPr/>
            <p:nvPr/>
          </p:nvSpPr>
          <p:spPr>
            <a:xfrm>
              <a:off x="6664838" y="206772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5"/>
            <p:cNvSpPr/>
            <p:nvPr/>
          </p:nvSpPr>
          <p:spPr>
            <a:xfrm>
              <a:off x="6664838" y="213977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5"/>
            <p:cNvSpPr/>
            <p:nvPr/>
          </p:nvSpPr>
          <p:spPr>
            <a:xfrm>
              <a:off x="6389988" y="2164600"/>
              <a:ext cx="699075" cy="231950"/>
            </a:xfrm>
            <a:custGeom>
              <a:rect b="b" l="l" r="r" t="t"/>
              <a:pathLst>
                <a:path extrusionOk="0" h="9278" w="27963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5"/>
            <p:cNvSpPr/>
            <p:nvPr/>
          </p:nvSpPr>
          <p:spPr>
            <a:xfrm>
              <a:off x="6885563" y="2258875"/>
              <a:ext cx="110450" cy="110450"/>
            </a:xfrm>
            <a:custGeom>
              <a:rect b="b" l="l" r="r" t="t"/>
              <a:pathLst>
                <a:path extrusionOk="0" h="4418" w="4418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5"/>
            <p:cNvSpPr/>
            <p:nvPr/>
          </p:nvSpPr>
          <p:spPr>
            <a:xfrm>
              <a:off x="6444563" y="2290800"/>
              <a:ext cx="248975" cy="64800"/>
            </a:xfrm>
            <a:custGeom>
              <a:rect b="b" l="l" r="r" t="t"/>
              <a:pathLst>
                <a:path extrusionOk="0" h="2592" w="9959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5"/>
            <p:cNvSpPr/>
            <p:nvPr/>
          </p:nvSpPr>
          <p:spPr>
            <a:xfrm>
              <a:off x="6447963" y="2232825"/>
              <a:ext cx="64775" cy="30725"/>
            </a:xfrm>
            <a:custGeom>
              <a:rect b="b" l="l" r="r" t="t"/>
              <a:pathLst>
                <a:path extrusionOk="0" h="1229" w="2591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5"/>
            <p:cNvSpPr/>
            <p:nvPr/>
          </p:nvSpPr>
          <p:spPr>
            <a:xfrm>
              <a:off x="6363888" y="2251400"/>
              <a:ext cx="233200" cy="229175"/>
            </a:xfrm>
            <a:custGeom>
              <a:rect b="b" l="l" r="r" t="t"/>
              <a:pathLst>
                <a:path extrusionOk="0" h="9167" w="9328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5"/>
            <p:cNvSpPr/>
            <p:nvPr/>
          </p:nvSpPr>
          <p:spPr>
            <a:xfrm>
              <a:off x="6298888" y="2559200"/>
              <a:ext cx="78825" cy="77800"/>
            </a:xfrm>
            <a:custGeom>
              <a:rect b="b" l="l" r="r" t="t"/>
              <a:pathLst>
                <a:path extrusionOk="0" h="3112" w="3153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5"/>
            <p:cNvSpPr/>
            <p:nvPr/>
          </p:nvSpPr>
          <p:spPr>
            <a:xfrm>
              <a:off x="627643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5"/>
            <p:cNvSpPr/>
            <p:nvPr/>
          </p:nvSpPr>
          <p:spPr>
            <a:xfrm>
              <a:off x="63125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5"/>
            <p:cNvSpPr/>
            <p:nvPr/>
          </p:nvSpPr>
          <p:spPr>
            <a:xfrm>
              <a:off x="6404338" y="2559200"/>
              <a:ext cx="78725" cy="77800"/>
            </a:xfrm>
            <a:custGeom>
              <a:rect b="b" l="l" r="r" t="t"/>
              <a:pathLst>
                <a:path extrusionOk="0" h="3112" w="3149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5"/>
            <p:cNvSpPr/>
            <p:nvPr/>
          </p:nvSpPr>
          <p:spPr>
            <a:xfrm>
              <a:off x="6402563" y="2640275"/>
              <a:ext cx="105725" cy="10225"/>
            </a:xfrm>
            <a:custGeom>
              <a:rect b="b" l="l" r="r" t="t"/>
              <a:pathLst>
                <a:path extrusionOk="0" h="409" w="4229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5"/>
            <p:cNvSpPr/>
            <p:nvPr/>
          </p:nvSpPr>
          <p:spPr>
            <a:xfrm>
              <a:off x="6390638" y="2647850"/>
              <a:ext cx="78800" cy="77775"/>
            </a:xfrm>
            <a:custGeom>
              <a:rect b="b" l="l" r="r" t="t"/>
              <a:pathLst>
                <a:path extrusionOk="0" h="3111" w="3152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5"/>
            <p:cNvSpPr/>
            <p:nvPr/>
          </p:nvSpPr>
          <p:spPr>
            <a:xfrm>
              <a:off x="6388938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5"/>
            <p:cNvSpPr/>
            <p:nvPr/>
          </p:nvSpPr>
          <p:spPr>
            <a:xfrm>
              <a:off x="6224263" y="2492250"/>
              <a:ext cx="331750" cy="291575"/>
            </a:xfrm>
            <a:custGeom>
              <a:rect b="b" l="l" r="r" t="t"/>
              <a:pathLst>
                <a:path extrusionOk="0" h="11663" w="1327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5"/>
            <p:cNvSpPr/>
            <p:nvPr/>
          </p:nvSpPr>
          <p:spPr>
            <a:xfrm>
              <a:off x="6368463" y="2442950"/>
              <a:ext cx="47750" cy="181150"/>
            </a:xfrm>
            <a:custGeom>
              <a:rect b="b" l="l" r="r" t="t"/>
              <a:pathLst>
                <a:path extrusionOk="0" h="7246" w="191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5"/>
            <p:cNvSpPr/>
            <p:nvPr/>
          </p:nvSpPr>
          <p:spPr>
            <a:xfrm>
              <a:off x="6362838" y="2431000"/>
              <a:ext cx="56425" cy="56425"/>
            </a:xfrm>
            <a:custGeom>
              <a:rect b="b" l="l" r="r" t="t"/>
              <a:pathLst>
                <a:path extrusionOk="0" h="2257" w="2257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5"/>
            <p:cNvSpPr/>
            <p:nvPr/>
          </p:nvSpPr>
          <p:spPr>
            <a:xfrm>
              <a:off x="6361638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5"/>
            <p:cNvSpPr/>
            <p:nvPr/>
          </p:nvSpPr>
          <p:spPr>
            <a:xfrm>
              <a:off x="7029513" y="2282650"/>
              <a:ext cx="219525" cy="215750"/>
            </a:xfrm>
            <a:custGeom>
              <a:rect b="b" l="l" r="r" t="t"/>
              <a:pathLst>
                <a:path extrusionOk="0" h="8630" w="8781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5"/>
            <p:cNvSpPr/>
            <p:nvPr/>
          </p:nvSpPr>
          <p:spPr>
            <a:xfrm>
              <a:off x="7235988" y="2572400"/>
              <a:ext cx="74125" cy="73225"/>
            </a:xfrm>
            <a:custGeom>
              <a:rect b="b" l="l" r="r" t="t"/>
              <a:pathLst>
                <a:path extrusionOk="0" h="2929" w="2965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5"/>
            <p:cNvSpPr/>
            <p:nvPr/>
          </p:nvSpPr>
          <p:spPr>
            <a:xfrm>
              <a:off x="7231838" y="2648675"/>
              <a:ext cx="99575" cy="9700"/>
            </a:xfrm>
            <a:custGeom>
              <a:rect b="b" l="l" r="r" t="t"/>
              <a:pathLst>
                <a:path extrusionOk="0" h="388" w="3983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5"/>
            <p:cNvSpPr/>
            <p:nvPr/>
          </p:nvSpPr>
          <p:spPr>
            <a:xfrm>
              <a:off x="7223163" y="2655875"/>
              <a:ext cx="74150" cy="73200"/>
            </a:xfrm>
            <a:custGeom>
              <a:rect b="b" l="l" r="r" t="t"/>
              <a:pathLst>
                <a:path extrusionOk="0" h="2928" w="2966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5"/>
            <p:cNvSpPr/>
            <p:nvPr/>
          </p:nvSpPr>
          <p:spPr>
            <a:xfrm>
              <a:off x="7136788" y="2572400"/>
              <a:ext cx="74175" cy="73225"/>
            </a:xfrm>
            <a:custGeom>
              <a:rect b="b" l="l" r="r" t="t"/>
              <a:pathLst>
                <a:path extrusionOk="0" h="2929" w="2967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5"/>
            <p:cNvSpPr/>
            <p:nvPr/>
          </p:nvSpPr>
          <p:spPr>
            <a:xfrm>
              <a:off x="7113038" y="2648675"/>
              <a:ext cx="99550" cy="9700"/>
            </a:xfrm>
            <a:custGeom>
              <a:rect b="b" l="l" r="r" t="t"/>
              <a:pathLst>
                <a:path extrusionOk="0" h="388" w="3982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5"/>
            <p:cNvSpPr/>
            <p:nvPr/>
          </p:nvSpPr>
          <p:spPr>
            <a:xfrm>
              <a:off x="7149638" y="2655875"/>
              <a:ext cx="74125" cy="73200"/>
            </a:xfrm>
            <a:custGeom>
              <a:rect b="b" l="l" r="r" t="t"/>
              <a:pathLst>
                <a:path extrusionOk="0" h="2928" w="2965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5"/>
            <p:cNvSpPr/>
            <p:nvPr/>
          </p:nvSpPr>
          <p:spPr>
            <a:xfrm>
              <a:off x="7215788" y="2651875"/>
              <a:ext cx="9675" cy="99575"/>
            </a:xfrm>
            <a:custGeom>
              <a:rect b="b" l="l" r="r" t="t"/>
              <a:pathLst>
                <a:path extrusionOk="0" h="3983" w="387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5"/>
            <p:cNvSpPr/>
            <p:nvPr/>
          </p:nvSpPr>
          <p:spPr>
            <a:xfrm>
              <a:off x="7068138" y="2509350"/>
              <a:ext cx="312250" cy="274450"/>
            </a:xfrm>
            <a:custGeom>
              <a:rect b="b" l="l" r="r" t="t"/>
              <a:pathLst>
                <a:path extrusionOk="0" h="10978" w="1249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5"/>
            <p:cNvSpPr/>
            <p:nvPr/>
          </p:nvSpPr>
          <p:spPr>
            <a:xfrm>
              <a:off x="7199738" y="2462975"/>
              <a:ext cx="44975" cy="170525"/>
            </a:xfrm>
            <a:custGeom>
              <a:rect b="b" l="l" r="r" t="t"/>
              <a:pathLst>
                <a:path extrusionOk="0" h="6821" w="1799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5"/>
            <p:cNvSpPr/>
            <p:nvPr/>
          </p:nvSpPr>
          <p:spPr>
            <a:xfrm>
              <a:off x="7196838" y="245170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5"/>
            <p:cNvSpPr/>
            <p:nvPr/>
          </p:nvSpPr>
          <p:spPr>
            <a:xfrm>
              <a:off x="7191188" y="2614900"/>
              <a:ext cx="59925" cy="59925"/>
            </a:xfrm>
            <a:custGeom>
              <a:rect b="b" l="l" r="r" t="t"/>
              <a:pathLst>
                <a:path extrusionOk="0" h="2397" w="2397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5"/>
            <p:cNvSpPr/>
            <p:nvPr/>
          </p:nvSpPr>
          <p:spPr>
            <a:xfrm>
              <a:off x="6769013" y="2248025"/>
              <a:ext cx="39325" cy="198775"/>
            </a:xfrm>
            <a:custGeom>
              <a:rect b="b" l="l" r="r" t="t"/>
              <a:pathLst>
                <a:path extrusionOk="0" h="7951" w="1573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5"/>
            <p:cNvSpPr/>
            <p:nvPr/>
          </p:nvSpPr>
          <p:spPr>
            <a:xfrm>
              <a:off x="6695038" y="2559200"/>
              <a:ext cx="78750" cy="77800"/>
            </a:xfrm>
            <a:custGeom>
              <a:rect b="b" l="l" r="r" t="t"/>
              <a:pathLst>
                <a:path extrusionOk="0" h="3112" w="315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5"/>
            <p:cNvSpPr/>
            <p:nvPr/>
          </p:nvSpPr>
          <p:spPr>
            <a:xfrm>
              <a:off x="6672513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5"/>
            <p:cNvSpPr/>
            <p:nvPr/>
          </p:nvSpPr>
          <p:spPr>
            <a:xfrm>
              <a:off x="6708663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5"/>
            <p:cNvSpPr/>
            <p:nvPr/>
          </p:nvSpPr>
          <p:spPr>
            <a:xfrm>
              <a:off x="6800413" y="2559200"/>
              <a:ext cx="78775" cy="77800"/>
            </a:xfrm>
            <a:custGeom>
              <a:rect b="b" l="l" r="r" t="t"/>
              <a:pathLst>
                <a:path extrusionOk="0" h="3112" w="3151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5"/>
            <p:cNvSpPr/>
            <p:nvPr/>
          </p:nvSpPr>
          <p:spPr>
            <a:xfrm>
              <a:off x="679868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5"/>
            <p:cNvSpPr/>
            <p:nvPr/>
          </p:nvSpPr>
          <p:spPr>
            <a:xfrm>
              <a:off x="67867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5"/>
            <p:cNvSpPr/>
            <p:nvPr/>
          </p:nvSpPr>
          <p:spPr>
            <a:xfrm>
              <a:off x="6785063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5"/>
            <p:cNvSpPr/>
            <p:nvPr/>
          </p:nvSpPr>
          <p:spPr>
            <a:xfrm>
              <a:off x="6620363" y="2492250"/>
              <a:ext cx="331775" cy="291575"/>
            </a:xfrm>
            <a:custGeom>
              <a:rect b="b" l="l" r="r" t="t"/>
              <a:pathLst>
                <a:path extrusionOk="0" h="11663" w="13271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5"/>
            <p:cNvSpPr/>
            <p:nvPr/>
          </p:nvSpPr>
          <p:spPr>
            <a:xfrm>
              <a:off x="6764538" y="2442950"/>
              <a:ext cx="47775" cy="181150"/>
            </a:xfrm>
            <a:custGeom>
              <a:rect b="b" l="l" r="r" t="t"/>
              <a:pathLst>
                <a:path extrusionOk="0" h="7246" w="1911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5"/>
            <p:cNvSpPr/>
            <p:nvPr/>
          </p:nvSpPr>
          <p:spPr>
            <a:xfrm>
              <a:off x="6758963" y="2431000"/>
              <a:ext cx="56450" cy="56425"/>
            </a:xfrm>
            <a:custGeom>
              <a:rect b="b" l="l" r="r" t="t"/>
              <a:pathLst>
                <a:path extrusionOk="0" h="2257" w="2258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5"/>
            <p:cNvSpPr/>
            <p:nvPr/>
          </p:nvSpPr>
          <p:spPr>
            <a:xfrm>
              <a:off x="6757713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5"/>
            <p:cNvSpPr/>
            <p:nvPr/>
          </p:nvSpPr>
          <p:spPr>
            <a:xfrm>
              <a:off x="6579038" y="1203475"/>
              <a:ext cx="66775" cy="51825"/>
            </a:xfrm>
            <a:custGeom>
              <a:rect b="b" l="l" r="r" t="t"/>
              <a:pathLst>
                <a:path extrusionOk="0" h="2073" w="2671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5"/>
            <p:cNvSpPr/>
            <p:nvPr/>
          </p:nvSpPr>
          <p:spPr>
            <a:xfrm>
              <a:off x="6665963" y="1249275"/>
              <a:ext cx="50100" cy="38900"/>
            </a:xfrm>
            <a:custGeom>
              <a:rect b="b" l="l" r="r" t="t"/>
              <a:pathLst>
                <a:path extrusionOk="0" h="1556" w="2004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5"/>
            <p:cNvSpPr/>
            <p:nvPr/>
          </p:nvSpPr>
          <p:spPr>
            <a:xfrm>
              <a:off x="6873263" y="2047225"/>
              <a:ext cx="45975" cy="38825"/>
            </a:xfrm>
            <a:custGeom>
              <a:rect b="b" l="l" r="r" t="t"/>
              <a:pathLst>
                <a:path extrusionOk="0" h="1553" w="1839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5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5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417" name="Google Shape;417;p5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418" name="Google Shape;418;p5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9" name="Google Shape;419;p5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420" name="Google Shape;420;p5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5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5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5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5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5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26" name="Google Shape;426;p5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427" name="Google Shape;427;p5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8" name="Google Shape;428;p55"/>
          <p:cNvSpPr txBox="1"/>
          <p:nvPr>
            <p:ph idx="1" type="subTitle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429" name="Google Shape;429;p55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430" name="Google Shape;430;p55"/>
          <p:cNvSpPr txBox="1"/>
          <p:nvPr>
            <p:ph idx="3" type="subTitle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55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5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5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37" name="Google Shape;437;p5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" name="Google Shape;443;p56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4" name="Google Shape;444;p56"/>
          <p:cNvSpPr txBox="1"/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5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448" name="Google Shape;448;p5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449" name="Google Shape;449;p5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0" name="Google Shape;450;p5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451" name="Google Shape;451;p5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5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5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5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5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5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57" name="Google Shape;457;p5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458" name="Google Shape;458;p5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9" name="Google Shape;459;p5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8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58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463" name="Google Shape;463;p58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464" name="Google Shape;464;p58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11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5" name="Google Shape;465;p58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466" name="Google Shape;466;p58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58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58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58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58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58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72" name="Google Shape;472;p58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cxnSp>
          <p:nvCxnSpPr>
            <p:cNvPr id="473" name="Google Shape;473;p58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4" name="Google Shape;474;p58"/>
          <p:cNvSpPr txBox="1"/>
          <p:nvPr>
            <p:ph idx="1" type="subTitle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5" name="Google Shape;475;p58"/>
          <p:cNvSpPr txBox="1"/>
          <p:nvPr>
            <p:ph idx="2" type="subTitle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5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b="0" i="0" sz="2800" u="none" cap="none" strike="noStrik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b="0" i="0" sz="14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aperswithcode.com/" TargetMode="External"/><Relationship Id="rId4" Type="http://schemas.openxmlformats.org/officeDocument/2006/relationships/image" Target="../media/image8.jpg"/><Relationship Id="rId9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huggingface.co/models" TargetMode="External"/><Relationship Id="rId4" Type="http://schemas.openxmlformats.org/officeDocument/2006/relationships/image" Target="../media/image15.jp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rodolfolobo@ug.uchile.c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WongKinYiu/yolov7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hyperlink" Target="http://drive.google.com/file/d/1kEFIHBxtHkAh45ujmY4lHsGPbQiEU1em/view" TargetMode="External"/><Relationship Id="rId8" Type="http://schemas.openxmlformats.org/officeDocument/2006/relationships/image" Target="../media/image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research.github.io/seanet/musiclm/examples/" TargetMode="External"/><Relationship Id="rId4" Type="http://schemas.openxmlformats.org/officeDocument/2006/relationships/hyperlink" Target="https://google-research.github.io/seanet/musiclm/examples/" TargetMode="External"/><Relationship Id="rId9" Type="http://schemas.openxmlformats.org/officeDocument/2006/relationships/hyperlink" Target="https://speechbrain.github.io/" TargetMode="External"/><Relationship Id="rId5" Type="http://schemas.openxmlformats.org/officeDocument/2006/relationships/hyperlink" Target="https://voicebox.metademolab.com/" TargetMode="External"/><Relationship Id="rId6" Type="http://schemas.openxmlformats.org/officeDocument/2006/relationships/hyperlink" Target="https://github.com/suno-ai/bark" TargetMode="External"/><Relationship Id="rId7" Type="http://schemas.openxmlformats.org/officeDocument/2006/relationships/hyperlink" Target="https://about.fb.com/news/2023/08/audiocraft-generative-ai-for-music-and-audio/" TargetMode="External"/><Relationship Id="rId8" Type="http://schemas.openxmlformats.org/officeDocument/2006/relationships/hyperlink" Target="https://huggingface.co/learn/audio-course/chapter0/introduction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musikalkemist/AudioSignalProcessingForML" TargetMode="External"/><Relationship Id="rId4" Type="http://schemas.openxmlformats.org/officeDocument/2006/relationships/hyperlink" Target="https://www.coursera.org/specializations/machine-learning-introduction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stability.ai/blog/stable-diffusion-public-release" TargetMode="External"/><Relationship Id="rId4" Type="http://schemas.openxmlformats.org/officeDocument/2006/relationships/hyperlink" Target="https://magenta.tensorflow.org/research" TargetMode="External"/><Relationship Id="rId9" Type="http://schemas.openxmlformats.org/officeDocument/2006/relationships/hyperlink" Target="https://openai.com/blog/whisper/" TargetMode="External"/><Relationship Id="rId5" Type="http://schemas.openxmlformats.org/officeDocument/2006/relationships/hyperlink" Target="https://openai.com/blog/chatgpt/" TargetMode="External"/><Relationship Id="rId6" Type="http://schemas.openxmlformats.org/officeDocument/2006/relationships/hyperlink" Target="https://www.deepmind.com/research" TargetMode="External"/><Relationship Id="rId7" Type="http://schemas.openxmlformats.org/officeDocument/2006/relationships/hyperlink" Target="https://huggingface.co/" TargetMode="External"/><Relationship Id="rId8" Type="http://schemas.openxmlformats.org/officeDocument/2006/relationships/hyperlink" Target="https://paperswithcode.com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fitolobo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www.researchgate.net/profile/Rodolfo-Anibal-Lobo" TargetMode="External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70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b="1" lang="en" sz="3100"/>
              <a:t>INTRODUCCIÓN AL MACHINE LEARNING</a:t>
            </a:r>
            <a:r>
              <a:rPr b="1" lang="en" sz="3100"/>
              <a:t> APLICADO AL AUDIO</a:t>
            </a:r>
            <a:br>
              <a:rPr lang="en"/>
            </a:br>
            <a:r>
              <a:rPr lang="en" sz="2800">
                <a:solidFill>
                  <a:schemeClr val="dk2"/>
                </a:solidFill>
              </a:rPr>
              <a:t>Teoría e Implementación</a:t>
            </a:r>
            <a:endParaRPr sz="280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58" name="Google Shape;1258;p1"/>
          <p:cNvSpPr txBox="1"/>
          <p:nvPr>
            <p:ph idx="1" type="subTitle"/>
          </p:nvPr>
        </p:nvSpPr>
        <p:spPr>
          <a:xfrm>
            <a:off x="2904775" y="3440927"/>
            <a:ext cx="3334500" cy="5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Agosto</a:t>
            </a:r>
            <a:r>
              <a:rPr lang="en"/>
              <a:t> 2023, Universidad de Chile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Profesor: P.h.D Rodolfo Lobo C.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g1fa41cd0f56_0_1381"/>
          <p:cNvGrpSpPr/>
          <p:nvPr/>
        </p:nvGrpSpPr>
        <p:grpSpPr>
          <a:xfrm>
            <a:off x="1671550" y="1481700"/>
            <a:ext cx="5727600" cy="1901700"/>
            <a:chOff x="1708175" y="1932750"/>
            <a:chExt cx="5727600" cy="1901700"/>
          </a:xfrm>
        </p:grpSpPr>
        <p:sp>
          <p:nvSpPr>
            <p:cNvPr id="1334" name="Google Shape;1334;g1fa41cd0f56_0_1381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1fa41cd0f56_0_1381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1fa41cd0f56_0_1381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1fa41cd0f56_0_1381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1fa41cd0f56_0_1381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9" name="Google Shape;1339;g1fa41cd0f56_0_1381"/>
          <p:cNvSpPr txBox="1"/>
          <p:nvPr>
            <p:ph type="title"/>
          </p:nvPr>
        </p:nvSpPr>
        <p:spPr>
          <a:xfrm>
            <a:off x="1671525" y="16998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600"/>
              <a:t>¿Qué es Machine Learning?</a:t>
            </a:r>
            <a:endParaRPr sz="2600"/>
          </a:p>
        </p:txBody>
      </p:sp>
      <p:sp>
        <p:nvSpPr>
          <p:cNvPr id="1340" name="Google Shape;1340;g1fa41cd0f56_0_1381"/>
          <p:cNvSpPr txBox="1"/>
          <p:nvPr>
            <p:ph idx="1" type="subTitle"/>
          </p:nvPr>
        </p:nvSpPr>
        <p:spPr>
          <a:xfrm>
            <a:off x="1671550" y="25416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Machine learning is a branch of artificial intelligence (AI) and computer science which focuses on the use of data and algorithms to imitate the way that humans learn, gradually improving its accuracy</a:t>
            </a:r>
            <a:r>
              <a:rPr lang="en"/>
              <a:t>. (IBM Press)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g1fa41cd0f56_0_1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13" y="23575"/>
            <a:ext cx="7908974" cy="50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g1fa41cd0f56_0_1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13" y="23575"/>
            <a:ext cx="7908974" cy="50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g1fa41cd0f56_0_1364"/>
          <p:cNvSpPr/>
          <p:nvPr/>
        </p:nvSpPr>
        <p:spPr>
          <a:xfrm>
            <a:off x="542200" y="2293325"/>
            <a:ext cx="5824637" cy="2886569"/>
          </a:xfrm>
          <a:custGeom>
            <a:rect b="b" l="l" r="r" t="t"/>
            <a:pathLst>
              <a:path extrusionOk="0" h="104928" w="202843">
                <a:moveTo>
                  <a:pt x="18436" y="12294"/>
                </a:moveTo>
                <a:cubicBezTo>
                  <a:pt x="31295" y="-2335"/>
                  <a:pt x="60320" y="-2894"/>
                  <a:pt x="89998" y="5585"/>
                </a:cubicBezTo>
                <a:cubicBezTo>
                  <a:pt x="119676" y="14064"/>
                  <a:pt x="182944" y="47236"/>
                  <a:pt x="196502" y="63170"/>
                </a:cubicBezTo>
                <a:cubicBezTo>
                  <a:pt x="210060" y="79104"/>
                  <a:pt x="201953" y="96155"/>
                  <a:pt x="171344" y="101187"/>
                </a:cubicBezTo>
                <a:cubicBezTo>
                  <a:pt x="140735" y="106219"/>
                  <a:pt x="38331" y="108176"/>
                  <a:pt x="12846" y="93360"/>
                </a:cubicBezTo>
                <a:cubicBezTo>
                  <a:pt x="-12639" y="78545"/>
                  <a:pt x="5577" y="26923"/>
                  <a:pt x="18436" y="12294"/>
                </a:cubicBez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g23d3fb9f332_0_0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1357" name="Google Shape;1357;g23d3fb9f332_0_0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23d3fb9f332_0_0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23d3fb9f332_0_0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23d3fb9f332_0_0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23d3fb9f332_0_0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2" name="Google Shape;1362;g23d3fb9f332_0_0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100">
                <a:solidFill>
                  <a:schemeClr val="lt2"/>
                </a:solidFill>
              </a:rPr>
              <a:t>¿Qué</a:t>
            </a:r>
            <a:r>
              <a:rPr lang="en" sz="5100"/>
              <a:t> Motivaciones y Orígenes tiene</a:t>
            </a:r>
            <a:r>
              <a:rPr lang="en" sz="5100"/>
              <a:t>?</a:t>
            </a:r>
            <a:endParaRPr sz="5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g1fa41cd0f56_0_1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g1fa41cd0f56_0_1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g1fa41cd0f56_0_1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700" y="1124400"/>
            <a:ext cx="2766599" cy="357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oogle Shape;1382;g23d3fb9f332_0_10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1383" name="Google Shape;1383;g23d3fb9f332_0_10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23d3fb9f332_0_10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23d3fb9f332_0_10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23d3fb9f332_0_10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g23d3fb9f332_0_10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8" name="Google Shape;1388;g23d3fb9f332_0_10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200">
                <a:solidFill>
                  <a:schemeClr val="lt2"/>
                </a:solidFill>
              </a:rPr>
              <a:t>¿Qué</a:t>
            </a:r>
            <a:r>
              <a:rPr lang="en" sz="4200"/>
              <a:t> necesitamos saber para  comenzar nuestros estudios?</a:t>
            </a:r>
            <a:endParaRPr sz="4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6"/>
          <p:cNvSpPr/>
          <p:nvPr/>
        </p:nvSpPr>
        <p:spPr>
          <a:xfrm>
            <a:off x="4876875" y="3287925"/>
            <a:ext cx="2907600" cy="13191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6"/>
          <p:cNvSpPr/>
          <p:nvPr/>
        </p:nvSpPr>
        <p:spPr>
          <a:xfrm>
            <a:off x="1204325" y="1274863"/>
            <a:ext cx="2907600" cy="13191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6"/>
          <p:cNvSpPr txBox="1"/>
          <p:nvPr>
            <p:ph idx="1" type="subTitle"/>
          </p:nvPr>
        </p:nvSpPr>
        <p:spPr>
          <a:xfrm>
            <a:off x="1204325" y="1492963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/>
              <a:t>Teoría</a:t>
            </a:r>
            <a:endParaRPr/>
          </a:p>
        </p:txBody>
      </p:sp>
      <p:sp>
        <p:nvSpPr>
          <p:cNvPr id="1396" name="Google Shape;1396;p6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/>
              <a:t>Aplicaciones</a:t>
            </a:r>
            <a:endParaRPr/>
          </a:p>
        </p:txBody>
      </p:sp>
      <p:sp>
        <p:nvSpPr>
          <p:cNvPr id="1397" name="Google Shape;1397;p6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300"/>
              <a:t>La </a:t>
            </a:r>
            <a:r>
              <a:rPr b="1" lang="en" sz="1300">
                <a:solidFill>
                  <a:schemeClr val="dk1"/>
                </a:solidFill>
                <a:highlight>
                  <a:schemeClr val="accent3"/>
                </a:highlight>
              </a:rPr>
              <a:t>Programación</a:t>
            </a:r>
            <a:r>
              <a:rPr b="1" lang="en" sz="1300"/>
              <a:t> </a:t>
            </a:r>
            <a:r>
              <a:rPr lang="en" sz="1300"/>
              <a:t>y entendimiento de algoritmos permite aplicar estas ideas.</a:t>
            </a:r>
            <a:endParaRPr sz="1300"/>
          </a:p>
        </p:txBody>
      </p:sp>
      <p:sp>
        <p:nvSpPr>
          <p:cNvPr id="1398" name="Google Shape;1398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lt2"/>
                </a:solidFill>
              </a:rPr>
              <a:t>Tópicos</a:t>
            </a:r>
            <a:r>
              <a:rPr lang="en" sz="2000"/>
              <a:t> base en ciencias de la computación y ciencia de datos</a:t>
            </a:r>
            <a:endParaRPr sz="2000"/>
          </a:p>
        </p:txBody>
      </p:sp>
      <p:grpSp>
        <p:nvGrpSpPr>
          <p:cNvPr id="1399" name="Google Shape;1399;p6"/>
          <p:cNvGrpSpPr/>
          <p:nvPr/>
        </p:nvGrpSpPr>
        <p:grpSpPr>
          <a:xfrm>
            <a:off x="1204325" y="1274863"/>
            <a:ext cx="2907600" cy="218100"/>
            <a:chOff x="1290775" y="1427525"/>
            <a:chExt cx="2907600" cy="218100"/>
          </a:xfrm>
        </p:grpSpPr>
        <p:sp>
          <p:nvSpPr>
            <p:cNvPr id="1400" name="Google Shape;1400;p6"/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4" name="Google Shape;1404;p6"/>
          <p:cNvGrpSpPr/>
          <p:nvPr/>
        </p:nvGrpSpPr>
        <p:grpSpPr>
          <a:xfrm>
            <a:off x="4876875" y="3287950"/>
            <a:ext cx="2907600" cy="218100"/>
            <a:chOff x="1290775" y="3209000"/>
            <a:chExt cx="2907600" cy="218100"/>
          </a:xfrm>
        </p:grpSpPr>
        <p:sp>
          <p:nvSpPr>
            <p:cNvPr id="1405" name="Google Shape;1405;p6"/>
            <p:cNvSpPr/>
            <p:nvPr/>
          </p:nvSpPr>
          <p:spPr>
            <a:xfrm>
              <a:off x="1290775" y="3209000"/>
              <a:ext cx="290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14052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158865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17721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6"/>
          <p:cNvGrpSpPr/>
          <p:nvPr/>
        </p:nvGrpSpPr>
        <p:grpSpPr>
          <a:xfrm>
            <a:off x="4721675" y="1274838"/>
            <a:ext cx="1130400" cy="1319125"/>
            <a:chOff x="4876875" y="1427500"/>
            <a:chExt cx="1130400" cy="1319125"/>
          </a:xfrm>
        </p:grpSpPr>
        <p:sp>
          <p:nvSpPr>
            <p:cNvPr id="1410" name="Google Shape;1410;p6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2" name="Google Shape;1412;p6"/>
          <p:cNvGrpSpPr/>
          <p:nvPr/>
        </p:nvGrpSpPr>
        <p:grpSpPr>
          <a:xfrm>
            <a:off x="3136725" y="3287950"/>
            <a:ext cx="1130400" cy="1319125"/>
            <a:chOff x="3136725" y="3287950"/>
            <a:chExt cx="1130400" cy="1319125"/>
          </a:xfrm>
        </p:grpSpPr>
        <p:sp>
          <p:nvSpPr>
            <p:cNvPr id="1413" name="Google Shape;1413;p6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5" name="Google Shape;1415;p6"/>
          <p:cNvGrpSpPr/>
          <p:nvPr/>
        </p:nvGrpSpPr>
        <p:grpSpPr>
          <a:xfrm>
            <a:off x="3236851" y="4077144"/>
            <a:ext cx="385297" cy="421910"/>
            <a:chOff x="3451663" y="3618198"/>
            <a:chExt cx="298657" cy="327037"/>
          </a:xfrm>
        </p:grpSpPr>
        <p:sp>
          <p:nvSpPr>
            <p:cNvPr id="1416" name="Google Shape;1416;p6"/>
            <p:cNvSpPr/>
            <p:nvPr/>
          </p:nvSpPr>
          <p:spPr>
            <a:xfrm>
              <a:off x="3451699" y="3624873"/>
              <a:ext cx="234707" cy="320362"/>
            </a:xfrm>
            <a:custGeom>
              <a:rect b="b" l="l" r="r" t="t"/>
              <a:pathLst>
                <a:path extrusionOk="0" h="9023" w="6611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8923"/>
                  </a:lnTo>
                  <a:cubicBezTo>
                    <a:pt x="1" y="8977"/>
                    <a:pt x="45" y="9022"/>
                    <a:pt x="100" y="9022"/>
                  </a:cubicBezTo>
                  <a:lnTo>
                    <a:pt x="6511" y="9022"/>
                  </a:lnTo>
                  <a:cubicBezTo>
                    <a:pt x="6564" y="9022"/>
                    <a:pt x="6607" y="8977"/>
                    <a:pt x="6610" y="8923"/>
                  </a:cubicBezTo>
                  <a:lnTo>
                    <a:pt x="6610" y="100"/>
                  </a:lnTo>
                  <a:cubicBezTo>
                    <a:pt x="6610" y="45"/>
                    <a:pt x="6564" y="1"/>
                    <a:pt x="6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3669621" y="3656507"/>
              <a:ext cx="16686" cy="288727"/>
            </a:xfrm>
            <a:custGeom>
              <a:rect b="b" l="l" r="r" t="t"/>
              <a:pathLst>
                <a:path extrusionOk="0" h="8132" w="470">
                  <a:moveTo>
                    <a:pt x="0" y="1"/>
                  </a:moveTo>
                  <a:cubicBezTo>
                    <a:pt x="55" y="1"/>
                    <a:pt x="100" y="45"/>
                    <a:pt x="100" y="100"/>
                  </a:cubicBezTo>
                  <a:lnTo>
                    <a:pt x="100" y="8032"/>
                  </a:lnTo>
                  <a:cubicBezTo>
                    <a:pt x="100" y="8086"/>
                    <a:pt x="55" y="8131"/>
                    <a:pt x="0" y="8131"/>
                  </a:cubicBezTo>
                  <a:lnTo>
                    <a:pt x="372" y="8131"/>
                  </a:lnTo>
                  <a:cubicBezTo>
                    <a:pt x="425" y="8131"/>
                    <a:pt x="469" y="8086"/>
                    <a:pt x="469" y="8032"/>
                  </a:cubicBezTo>
                  <a:lnTo>
                    <a:pt x="469" y="100"/>
                  </a:lnTo>
                  <a:cubicBezTo>
                    <a:pt x="469" y="44"/>
                    <a:pt x="426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3451663" y="3618198"/>
              <a:ext cx="234636" cy="42748"/>
            </a:xfrm>
            <a:custGeom>
              <a:rect b="b" l="l" r="r" t="t"/>
              <a:pathLst>
                <a:path extrusionOk="0" h="1204" w="660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lnTo>
                    <a:pt x="0" y="1203"/>
                  </a:lnTo>
                  <a:lnTo>
                    <a:pt x="6608" y="1203"/>
                  </a:lnTo>
                  <a:lnTo>
                    <a:pt x="6608" y="100"/>
                  </a:lnTo>
                  <a:cubicBezTo>
                    <a:pt x="6608" y="43"/>
                    <a:pt x="6565" y="0"/>
                    <a:pt x="6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3669656" y="3618198"/>
              <a:ext cx="16651" cy="42748"/>
            </a:xfrm>
            <a:custGeom>
              <a:rect b="b" l="l" r="r" t="t"/>
              <a:pathLst>
                <a:path extrusionOk="0" h="1204" w="469">
                  <a:moveTo>
                    <a:pt x="1" y="0"/>
                  </a:moveTo>
                  <a:cubicBezTo>
                    <a:pt x="55" y="0"/>
                    <a:pt x="100" y="45"/>
                    <a:pt x="100" y="100"/>
                  </a:cubicBezTo>
                  <a:lnTo>
                    <a:pt x="100" y="1203"/>
                  </a:lnTo>
                  <a:lnTo>
                    <a:pt x="468" y="1203"/>
                  </a:lnTo>
                  <a:lnTo>
                    <a:pt x="468" y="100"/>
                  </a:lnTo>
                  <a:cubicBezTo>
                    <a:pt x="468" y="43"/>
                    <a:pt x="425" y="0"/>
                    <a:pt x="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3532683" y="3688176"/>
              <a:ext cx="72603" cy="72608"/>
            </a:xfrm>
            <a:custGeom>
              <a:rect b="b" l="l" r="r" t="t"/>
              <a:pathLst>
                <a:path extrusionOk="0" h="2045" w="2045">
                  <a:moveTo>
                    <a:pt x="1022" y="1"/>
                  </a:moveTo>
                  <a:cubicBezTo>
                    <a:pt x="458" y="1"/>
                    <a:pt x="1" y="458"/>
                    <a:pt x="1" y="1023"/>
                  </a:cubicBezTo>
                  <a:cubicBezTo>
                    <a:pt x="1" y="1587"/>
                    <a:pt x="458" y="2044"/>
                    <a:pt x="1022" y="2044"/>
                  </a:cubicBezTo>
                  <a:cubicBezTo>
                    <a:pt x="1587" y="2044"/>
                    <a:pt x="2044" y="1587"/>
                    <a:pt x="2044" y="1023"/>
                  </a:cubicBezTo>
                  <a:cubicBezTo>
                    <a:pt x="2044" y="458"/>
                    <a:pt x="1587" y="1"/>
                    <a:pt x="1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3541665" y="3690945"/>
              <a:ext cx="63656" cy="69838"/>
            </a:xfrm>
            <a:custGeom>
              <a:rect b="b" l="l" r="r" t="t"/>
              <a:pathLst>
                <a:path extrusionOk="0" h="1967" w="1793">
                  <a:moveTo>
                    <a:pt x="1165" y="0"/>
                  </a:moveTo>
                  <a:lnTo>
                    <a:pt x="1165" y="0"/>
                  </a:lnTo>
                  <a:cubicBezTo>
                    <a:pt x="1322" y="180"/>
                    <a:pt x="1417" y="415"/>
                    <a:pt x="1417" y="673"/>
                  </a:cubicBezTo>
                  <a:cubicBezTo>
                    <a:pt x="1417" y="1235"/>
                    <a:pt x="959" y="1694"/>
                    <a:pt x="395" y="1694"/>
                  </a:cubicBezTo>
                  <a:cubicBezTo>
                    <a:pt x="257" y="1694"/>
                    <a:pt x="122" y="1665"/>
                    <a:pt x="1" y="1615"/>
                  </a:cubicBezTo>
                  <a:lnTo>
                    <a:pt x="1" y="1615"/>
                  </a:lnTo>
                  <a:cubicBezTo>
                    <a:pt x="188" y="1831"/>
                    <a:pt x="463" y="1966"/>
                    <a:pt x="771" y="1966"/>
                  </a:cubicBezTo>
                  <a:cubicBezTo>
                    <a:pt x="1335" y="1966"/>
                    <a:pt x="1793" y="1509"/>
                    <a:pt x="1793" y="945"/>
                  </a:cubicBezTo>
                  <a:cubicBezTo>
                    <a:pt x="1793" y="520"/>
                    <a:pt x="1534" y="156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3482871" y="3782652"/>
              <a:ext cx="177122" cy="40405"/>
            </a:xfrm>
            <a:custGeom>
              <a:rect b="b" l="l" r="r" t="t"/>
              <a:pathLst>
                <a:path extrusionOk="0" h="1138" w="4989">
                  <a:moveTo>
                    <a:pt x="159" y="1"/>
                  </a:moveTo>
                  <a:cubicBezTo>
                    <a:pt x="71" y="1"/>
                    <a:pt x="1" y="70"/>
                    <a:pt x="1" y="159"/>
                  </a:cubicBezTo>
                  <a:lnTo>
                    <a:pt x="1" y="979"/>
                  </a:lnTo>
                  <a:cubicBezTo>
                    <a:pt x="1" y="1067"/>
                    <a:pt x="71" y="1137"/>
                    <a:pt x="159" y="1137"/>
                  </a:cubicBezTo>
                  <a:lnTo>
                    <a:pt x="4830" y="1137"/>
                  </a:lnTo>
                  <a:cubicBezTo>
                    <a:pt x="4919" y="1137"/>
                    <a:pt x="4988" y="1067"/>
                    <a:pt x="4988" y="979"/>
                  </a:cubicBezTo>
                  <a:lnTo>
                    <a:pt x="4988" y="159"/>
                  </a:lnTo>
                  <a:cubicBezTo>
                    <a:pt x="4988" y="70"/>
                    <a:pt x="4919" y="1"/>
                    <a:pt x="4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3641218" y="3782652"/>
              <a:ext cx="18781" cy="40405"/>
            </a:xfrm>
            <a:custGeom>
              <a:rect b="b" l="l" r="r" t="t"/>
              <a:pathLst>
                <a:path extrusionOk="0" h="1138" w="529">
                  <a:moveTo>
                    <a:pt x="0" y="1"/>
                  </a:moveTo>
                  <a:cubicBezTo>
                    <a:pt x="88" y="1"/>
                    <a:pt x="159" y="70"/>
                    <a:pt x="159" y="159"/>
                  </a:cubicBezTo>
                  <a:lnTo>
                    <a:pt x="159" y="979"/>
                  </a:lnTo>
                  <a:cubicBezTo>
                    <a:pt x="159" y="1067"/>
                    <a:pt x="88" y="1137"/>
                    <a:pt x="0" y="1137"/>
                  </a:cubicBezTo>
                  <a:lnTo>
                    <a:pt x="370" y="1137"/>
                  </a:lnTo>
                  <a:cubicBezTo>
                    <a:pt x="459" y="1137"/>
                    <a:pt x="528" y="1067"/>
                    <a:pt x="528" y="979"/>
                  </a:cubicBezTo>
                  <a:lnTo>
                    <a:pt x="528" y="159"/>
                  </a:lnTo>
                  <a:cubicBezTo>
                    <a:pt x="528" y="70"/>
                    <a:pt x="459" y="1"/>
                    <a:pt x="370" y="1"/>
                  </a:cubicBezTo>
                  <a:close/>
                </a:path>
              </a:pathLst>
            </a:custGeom>
            <a:solidFill>
              <a:srgbClr val="9FAC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3522280" y="3839919"/>
              <a:ext cx="90602" cy="9835"/>
            </a:xfrm>
            <a:custGeom>
              <a:rect b="b" l="l" r="r" t="t"/>
              <a:pathLst>
                <a:path extrusionOk="0" h="277" w="2552">
                  <a:moveTo>
                    <a:pt x="140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2413" y="277"/>
                  </a:lnTo>
                  <a:cubicBezTo>
                    <a:pt x="2488" y="277"/>
                    <a:pt x="2552" y="215"/>
                    <a:pt x="2552" y="139"/>
                  </a:cubicBezTo>
                  <a:cubicBezTo>
                    <a:pt x="2552" y="64"/>
                    <a:pt x="2490" y="1"/>
                    <a:pt x="2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3478007" y="3839919"/>
              <a:ext cx="31278" cy="9835"/>
            </a:xfrm>
            <a:custGeom>
              <a:rect b="b" l="l" r="r" t="t"/>
              <a:pathLst>
                <a:path extrusionOk="0" h="277" w="881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7"/>
                    <a:pt x="139" y="277"/>
                  </a:cubicBezTo>
                  <a:lnTo>
                    <a:pt x="742" y="277"/>
                  </a:lnTo>
                  <a:cubicBezTo>
                    <a:pt x="818" y="277"/>
                    <a:pt x="880" y="215"/>
                    <a:pt x="880" y="139"/>
                  </a:cubicBezTo>
                  <a:cubicBezTo>
                    <a:pt x="880" y="64"/>
                    <a:pt x="820" y="1"/>
                    <a:pt x="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3478007" y="3864240"/>
              <a:ext cx="134874" cy="9906"/>
            </a:xfrm>
            <a:custGeom>
              <a:rect b="b" l="l" r="r" t="t"/>
              <a:pathLst>
                <a:path extrusionOk="0" h="279" w="3799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3660" y="278"/>
                  </a:lnTo>
                  <a:cubicBezTo>
                    <a:pt x="3735" y="278"/>
                    <a:pt x="3799" y="215"/>
                    <a:pt x="3799" y="139"/>
                  </a:cubicBezTo>
                  <a:cubicBezTo>
                    <a:pt x="3799" y="64"/>
                    <a:pt x="3737" y="1"/>
                    <a:pt x="3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3566553" y="3888560"/>
              <a:ext cx="46331" cy="9906"/>
            </a:xfrm>
            <a:custGeom>
              <a:rect b="b" l="l" r="r" t="t"/>
              <a:pathLst>
                <a:path extrusionOk="0" h="279" w="1305">
                  <a:moveTo>
                    <a:pt x="139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1166" y="278"/>
                  </a:lnTo>
                  <a:cubicBezTo>
                    <a:pt x="1241" y="278"/>
                    <a:pt x="1305" y="215"/>
                    <a:pt x="1305" y="140"/>
                  </a:cubicBezTo>
                  <a:cubicBezTo>
                    <a:pt x="1305" y="64"/>
                    <a:pt x="1243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3478007" y="3888560"/>
              <a:ext cx="75301" cy="9906"/>
            </a:xfrm>
            <a:custGeom>
              <a:rect b="b" l="l" r="r" t="t"/>
              <a:pathLst>
                <a:path extrusionOk="0" h="279" w="2121">
                  <a:moveTo>
                    <a:pt x="139" y="1"/>
                  </a:moveTo>
                  <a:cubicBezTo>
                    <a:pt x="64" y="1"/>
                    <a:pt x="1" y="63"/>
                    <a:pt x="1" y="140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1981" y="278"/>
                  </a:lnTo>
                  <a:cubicBezTo>
                    <a:pt x="2057" y="278"/>
                    <a:pt x="2121" y="215"/>
                    <a:pt x="2121" y="140"/>
                  </a:cubicBezTo>
                  <a:cubicBezTo>
                    <a:pt x="2121" y="64"/>
                    <a:pt x="2059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3478007" y="3912951"/>
              <a:ext cx="134874" cy="9835"/>
            </a:xfrm>
            <a:custGeom>
              <a:rect b="b" l="l" r="r" t="t"/>
              <a:pathLst>
                <a:path extrusionOk="0" h="277" w="3799">
                  <a:moveTo>
                    <a:pt x="139" y="0"/>
                  </a:moveTo>
                  <a:cubicBezTo>
                    <a:pt x="64" y="0"/>
                    <a:pt x="1" y="62"/>
                    <a:pt x="1" y="138"/>
                  </a:cubicBezTo>
                  <a:cubicBezTo>
                    <a:pt x="1" y="213"/>
                    <a:pt x="63" y="276"/>
                    <a:pt x="139" y="276"/>
                  </a:cubicBezTo>
                  <a:lnTo>
                    <a:pt x="3660" y="276"/>
                  </a:lnTo>
                  <a:cubicBezTo>
                    <a:pt x="3735" y="276"/>
                    <a:pt x="3799" y="213"/>
                    <a:pt x="3799" y="138"/>
                  </a:cubicBezTo>
                  <a:cubicBezTo>
                    <a:pt x="3799" y="62"/>
                    <a:pt x="3737" y="0"/>
                    <a:pt x="3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3639158" y="3759042"/>
              <a:ext cx="111158" cy="186188"/>
            </a:xfrm>
            <a:custGeom>
              <a:rect b="b" l="l" r="r" t="t"/>
              <a:pathLst>
                <a:path extrusionOk="0" h="5244" w="3131">
                  <a:moveTo>
                    <a:pt x="159" y="1"/>
                  </a:moveTo>
                  <a:cubicBezTo>
                    <a:pt x="71" y="1"/>
                    <a:pt x="1" y="73"/>
                    <a:pt x="1" y="159"/>
                  </a:cubicBezTo>
                  <a:lnTo>
                    <a:pt x="1" y="5085"/>
                  </a:lnTo>
                  <a:cubicBezTo>
                    <a:pt x="1" y="5173"/>
                    <a:pt x="73" y="5243"/>
                    <a:pt x="159" y="5243"/>
                  </a:cubicBezTo>
                  <a:lnTo>
                    <a:pt x="2972" y="5243"/>
                  </a:lnTo>
                  <a:cubicBezTo>
                    <a:pt x="3059" y="5243"/>
                    <a:pt x="3131" y="5171"/>
                    <a:pt x="3131" y="5085"/>
                  </a:cubicBezTo>
                  <a:lnTo>
                    <a:pt x="3131" y="159"/>
                  </a:lnTo>
                  <a:cubicBezTo>
                    <a:pt x="3131" y="71"/>
                    <a:pt x="3059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"/>
            <p:cNvSpPr/>
            <p:nvPr/>
          </p:nvSpPr>
          <p:spPr>
            <a:xfrm>
              <a:off x="3731468" y="3759042"/>
              <a:ext cx="18852" cy="186188"/>
            </a:xfrm>
            <a:custGeom>
              <a:rect b="b" l="l" r="r" t="t"/>
              <a:pathLst>
                <a:path extrusionOk="0" h="5244" w="531">
                  <a:moveTo>
                    <a:pt x="1" y="1"/>
                  </a:moveTo>
                  <a:cubicBezTo>
                    <a:pt x="90" y="1"/>
                    <a:pt x="159" y="71"/>
                    <a:pt x="159" y="159"/>
                  </a:cubicBezTo>
                  <a:lnTo>
                    <a:pt x="159" y="5085"/>
                  </a:lnTo>
                  <a:cubicBezTo>
                    <a:pt x="159" y="5173"/>
                    <a:pt x="89" y="5243"/>
                    <a:pt x="1" y="5243"/>
                  </a:cubicBezTo>
                  <a:lnTo>
                    <a:pt x="372" y="5243"/>
                  </a:lnTo>
                  <a:cubicBezTo>
                    <a:pt x="460" y="5243"/>
                    <a:pt x="531" y="5171"/>
                    <a:pt x="531" y="5085"/>
                  </a:cubicBezTo>
                  <a:lnTo>
                    <a:pt x="531" y="159"/>
                  </a:lnTo>
                  <a:cubicBezTo>
                    <a:pt x="531" y="73"/>
                    <a:pt x="459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"/>
            <p:cNvSpPr/>
            <p:nvPr/>
          </p:nvSpPr>
          <p:spPr>
            <a:xfrm>
              <a:off x="3658543" y="3864240"/>
              <a:ext cx="72354" cy="9906"/>
            </a:xfrm>
            <a:custGeom>
              <a:rect b="b" l="l" r="r" t="t"/>
              <a:pathLst>
                <a:path extrusionOk="0" h="279" w="2038">
                  <a:moveTo>
                    <a:pt x="138" y="1"/>
                  </a:moveTo>
                  <a:cubicBezTo>
                    <a:pt x="62" y="1"/>
                    <a:pt x="0" y="64"/>
                    <a:pt x="0" y="139"/>
                  </a:cubicBezTo>
                  <a:cubicBezTo>
                    <a:pt x="0" y="215"/>
                    <a:pt x="60" y="278"/>
                    <a:pt x="138" y="278"/>
                  </a:cubicBezTo>
                  <a:lnTo>
                    <a:pt x="1900" y="278"/>
                  </a:lnTo>
                  <a:cubicBezTo>
                    <a:pt x="1976" y="278"/>
                    <a:pt x="2038" y="215"/>
                    <a:pt x="2038" y="139"/>
                  </a:cubicBezTo>
                  <a:cubicBezTo>
                    <a:pt x="2038" y="64"/>
                    <a:pt x="1976" y="1"/>
                    <a:pt x="1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3658579" y="3888560"/>
              <a:ext cx="55526" cy="9906"/>
            </a:xfrm>
            <a:custGeom>
              <a:rect b="b" l="l" r="r" t="t"/>
              <a:pathLst>
                <a:path extrusionOk="0" h="279" w="1564">
                  <a:moveTo>
                    <a:pt x="139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1425" y="278"/>
                  </a:lnTo>
                  <a:cubicBezTo>
                    <a:pt x="1503" y="278"/>
                    <a:pt x="1563" y="215"/>
                    <a:pt x="1563" y="140"/>
                  </a:cubicBezTo>
                  <a:cubicBezTo>
                    <a:pt x="1563" y="64"/>
                    <a:pt x="1503" y="1"/>
                    <a:pt x="1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3658579" y="3912951"/>
              <a:ext cx="55526" cy="9835"/>
            </a:xfrm>
            <a:custGeom>
              <a:rect b="b" l="l" r="r" t="t"/>
              <a:pathLst>
                <a:path extrusionOk="0" h="277" w="1564">
                  <a:moveTo>
                    <a:pt x="139" y="0"/>
                  </a:moveTo>
                  <a:cubicBezTo>
                    <a:pt x="64" y="0"/>
                    <a:pt x="0" y="62"/>
                    <a:pt x="0" y="138"/>
                  </a:cubicBezTo>
                  <a:cubicBezTo>
                    <a:pt x="0" y="213"/>
                    <a:pt x="61" y="276"/>
                    <a:pt x="139" y="276"/>
                  </a:cubicBezTo>
                  <a:lnTo>
                    <a:pt x="1425" y="276"/>
                  </a:lnTo>
                  <a:cubicBezTo>
                    <a:pt x="1503" y="276"/>
                    <a:pt x="1563" y="213"/>
                    <a:pt x="1563" y="138"/>
                  </a:cubicBezTo>
                  <a:cubicBezTo>
                    <a:pt x="1563" y="62"/>
                    <a:pt x="1503" y="0"/>
                    <a:pt x="1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5" name="Google Shape;1435;p6"/>
          <p:cNvGrpSpPr/>
          <p:nvPr/>
        </p:nvGrpSpPr>
        <p:grpSpPr>
          <a:xfrm>
            <a:off x="3622158" y="3585815"/>
            <a:ext cx="609914" cy="421921"/>
            <a:chOff x="4732210" y="3668507"/>
            <a:chExt cx="327049" cy="226231"/>
          </a:xfrm>
        </p:grpSpPr>
        <p:sp>
          <p:nvSpPr>
            <p:cNvPr id="1436" name="Google Shape;1436;p6"/>
            <p:cNvSpPr/>
            <p:nvPr/>
          </p:nvSpPr>
          <p:spPr>
            <a:xfrm>
              <a:off x="4755465" y="3668507"/>
              <a:ext cx="280505" cy="192721"/>
            </a:xfrm>
            <a:custGeom>
              <a:rect b="b" l="l" r="r" t="t"/>
              <a:pathLst>
                <a:path extrusionOk="0" h="5428" w="7901">
                  <a:moveTo>
                    <a:pt x="307" y="1"/>
                  </a:moveTo>
                  <a:cubicBezTo>
                    <a:pt x="137" y="1"/>
                    <a:pt x="0" y="139"/>
                    <a:pt x="0" y="309"/>
                  </a:cubicBezTo>
                  <a:lnTo>
                    <a:pt x="0" y="5119"/>
                  </a:lnTo>
                  <a:cubicBezTo>
                    <a:pt x="0" y="5291"/>
                    <a:pt x="138" y="5427"/>
                    <a:pt x="307" y="5427"/>
                  </a:cubicBezTo>
                  <a:lnTo>
                    <a:pt x="7592" y="5427"/>
                  </a:lnTo>
                  <a:cubicBezTo>
                    <a:pt x="7761" y="5427"/>
                    <a:pt x="7899" y="5289"/>
                    <a:pt x="7900" y="5119"/>
                  </a:cubicBezTo>
                  <a:lnTo>
                    <a:pt x="7900" y="309"/>
                  </a:lnTo>
                  <a:cubicBezTo>
                    <a:pt x="7900" y="137"/>
                    <a:pt x="7761" y="1"/>
                    <a:pt x="7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5011837" y="3668507"/>
              <a:ext cx="24071" cy="192721"/>
            </a:xfrm>
            <a:custGeom>
              <a:rect b="b" l="l" r="r" t="t"/>
              <a:pathLst>
                <a:path extrusionOk="0" h="5428" w="678">
                  <a:moveTo>
                    <a:pt x="0" y="1"/>
                  </a:moveTo>
                  <a:cubicBezTo>
                    <a:pt x="170" y="1"/>
                    <a:pt x="308" y="139"/>
                    <a:pt x="308" y="309"/>
                  </a:cubicBezTo>
                  <a:lnTo>
                    <a:pt x="308" y="5119"/>
                  </a:lnTo>
                  <a:cubicBezTo>
                    <a:pt x="308" y="5291"/>
                    <a:pt x="170" y="5427"/>
                    <a:pt x="0" y="5427"/>
                  </a:cubicBezTo>
                  <a:lnTo>
                    <a:pt x="371" y="5427"/>
                  </a:lnTo>
                  <a:cubicBezTo>
                    <a:pt x="540" y="5427"/>
                    <a:pt x="678" y="5289"/>
                    <a:pt x="678" y="5119"/>
                  </a:cubicBezTo>
                  <a:lnTo>
                    <a:pt x="678" y="309"/>
                  </a:lnTo>
                  <a:cubicBezTo>
                    <a:pt x="678" y="139"/>
                    <a:pt x="540" y="2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4776803" y="3690235"/>
              <a:ext cx="237796" cy="153098"/>
            </a:xfrm>
            <a:custGeom>
              <a:rect b="b" l="l" r="r" t="t"/>
              <a:pathLst>
                <a:path extrusionOk="0" h="4312" w="6698">
                  <a:moveTo>
                    <a:pt x="288" y="0"/>
                  </a:moveTo>
                  <a:cubicBezTo>
                    <a:pt x="173" y="0"/>
                    <a:pt x="83" y="94"/>
                    <a:pt x="83" y="208"/>
                  </a:cubicBezTo>
                  <a:lnTo>
                    <a:pt x="83" y="3232"/>
                  </a:lnTo>
                  <a:lnTo>
                    <a:pt x="1" y="3360"/>
                  </a:lnTo>
                  <a:lnTo>
                    <a:pt x="1" y="4104"/>
                  </a:lnTo>
                  <a:cubicBezTo>
                    <a:pt x="1" y="4220"/>
                    <a:pt x="94" y="4312"/>
                    <a:pt x="208" y="4312"/>
                  </a:cubicBezTo>
                  <a:lnTo>
                    <a:pt x="6491" y="4312"/>
                  </a:lnTo>
                  <a:cubicBezTo>
                    <a:pt x="6604" y="4312"/>
                    <a:pt x="6696" y="4218"/>
                    <a:pt x="6698" y="4104"/>
                  </a:cubicBezTo>
                  <a:lnTo>
                    <a:pt x="6698" y="3360"/>
                  </a:lnTo>
                  <a:lnTo>
                    <a:pt x="6645" y="3189"/>
                  </a:lnTo>
                  <a:lnTo>
                    <a:pt x="6655" y="208"/>
                  </a:lnTo>
                  <a:cubicBezTo>
                    <a:pt x="6655" y="92"/>
                    <a:pt x="6561" y="0"/>
                    <a:pt x="6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"/>
            <p:cNvSpPr/>
            <p:nvPr/>
          </p:nvSpPr>
          <p:spPr>
            <a:xfrm>
              <a:off x="4993908" y="3686436"/>
              <a:ext cx="20662" cy="156897"/>
            </a:xfrm>
            <a:custGeom>
              <a:rect b="b" l="l" r="r" t="t"/>
              <a:pathLst>
                <a:path extrusionOk="0" h="4419" w="582">
                  <a:moveTo>
                    <a:pt x="0" y="1"/>
                  </a:moveTo>
                  <a:cubicBezTo>
                    <a:pt x="115" y="1"/>
                    <a:pt x="207" y="94"/>
                    <a:pt x="207" y="208"/>
                  </a:cubicBezTo>
                  <a:lnTo>
                    <a:pt x="207" y="4211"/>
                  </a:lnTo>
                  <a:cubicBezTo>
                    <a:pt x="207" y="4327"/>
                    <a:pt x="114" y="4419"/>
                    <a:pt x="0" y="4419"/>
                  </a:cubicBezTo>
                  <a:lnTo>
                    <a:pt x="374" y="4419"/>
                  </a:lnTo>
                  <a:cubicBezTo>
                    <a:pt x="489" y="4419"/>
                    <a:pt x="581" y="4325"/>
                    <a:pt x="581" y="4211"/>
                  </a:cubicBezTo>
                  <a:lnTo>
                    <a:pt x="581" y="208"/>
                  </a:lnTo>
                  <a:cubicBezTo>
                    <a:pt x="581" y="93"/>
                    <a:pt x="489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"/>
            <p:cNvSpPr/>
            <p:nvPr/>
          </p:nvSpPr>
          <p:spPr>
            <a:xfrm>
              <a:off x="4875326" y="3686436"/>
              <a:ext cx="139241" cy="89402"/>
            </a:xfrm>
            <a:custGeom>
              <a:rect b="b" l="l" r="r" t="t"/>
              <a:pathLst>
                <a:path extrusionOk="0" h="2518" w="3922">
                  <a:moveTo>
                    <a:pt x="115" y="1"/>
                  </a:moveTo>
                  <a:cubicBezTo>
                    <a:pt x="0" y="1"/>
                    <a:pt x="33" y="94"/>
                    <a:pt x="33" y="208"/>
                  </a:cubicBezTo>
                  <a:lnTo>
                    <a:pt x="33" y="2518"/>
                  </a:lnTo>
                  <a:lnTo>
                    <a:pt x="3921" y="2518"/>
                  </a:lnTo>
                  <a:lnTo>
                    <a:pt x="3921" y="208"/>
                  </a:lnTo>
                  <a:cubicBezTo>
                    <a:pt x="3921" y="93"/>
                    <a:pt x="3829" y="1"/>
                    <a:pt x="3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4993837" y="3686436"/>
              <a:ext cx="20733" cy="89402"/>
            </a:xfrm>
            <a:custGeom>
              <a:rect b="b" l="l" r="r" t="t"/>
              <a:pathLst>
                <a:path extrusionOk="0" h="2518" w="584">
                  <a:moveTo>
                    <a:pt x="1" y="1"/>
                  </a:moveTo>
                  <a:cubicBezTo>
                    <a:pt x="116" y="1"/>
                    <a:pt x="208" y="94"/>
                    <a:pt x="208" y="208"/>
                  </a:cubicBezTo>
                  <a:lnTo>
                    <a:pt x="208" y="2518"/>
                  </a:lnTo>
                  <a:lnTo>
                    <a:pt x="583" y="2518"/>
                  </a:lnTo>
                  <a:lnTo>
                    <a:pt x="583" y="208"/>
                  </a:lnTo>
                  <a:cubicBezTo>
                    <a:pt x="583" y="93"/>
                    <a:pt x="491" y="1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4898261" y="3704082"/>
              <a:ext cx="98200" cy="54145"/>
            </a:xfrm>
            <a:custGeom>
              <a:rect b="b" l="l" r="r" t="t"/>
              <a:pathLst>
                <a:path extrusionOk="0" h="1525" w="2766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lnTo>
                    <a:pt x="0" y="1357"/>
                  </a:lnTo>
                  <a:cubicBezTo>
                    <a:pt x="0" y="1448"/>
                    <a:pt x="75" y="1524"/>
                    <a:pt x="167" y="1524"/>
                  </a:cubicBezTo>
                  <a:lnTo>
                    <a:pt x="2599" y="1524"/>
                  </a:lnTo>
                  <a:cubicBezTo>
                    <a:pt x="2693" y="1524"/>
                    <a:pt x="2766" y="1448"/>
                    <a:pt x="2766" y="1357"/>
                  </a:cubicBezTo>
                  <a:lnTo>
                    <a:pt x="2766" y="167"/>
                  </a:lnTo>
                  <a:cubicBezTo>
                    <a:pt x="2766" y="75"/>
                    <a:pt x="2691" y="0"/>
                    <a:pt x="2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4977328" y="3704082"/>
              <a:ext cx="19136" cy="54145"/>
            </a:xfrm>
            <a:custGeom>
              <a:rect b="b" l="l" r="r" t="t"/>
              <a:pathLst>
                <a:path extrusionOk="0" h="1525" w="539">
                  <a:moveTo>
                    <a:pt x="1" y="0"/>
                  </a:moveTo>
                  <a:cubicBezTo>
                    <a:pt x="93" y="0"/>
                    <a:pt x="169" y="75"/>
                    <a:pt x="169" y="167"/>
                  </a:cubicBezTo>
                  <a:lnTo>
                    <a:pt x="169" y="1357"/>
                  </a:lnTo>
                  <a:cubicBezTo>
                    <a:pt x="169" y="1448"/>
                    <a:pt x="93" y="1524"/>
                    <a:pt x="1" y="1524"/>
                  </a:cubicBezTo>
                  <a:lnTo>
                    <a:pt x="372" y="1524"/>
                  </a:lnTo>
                  <a:cubicBezTo>
                    <a:pt x="463" y="1524"/>
                    <a:pt x="539" y="1448"/>
                    <a:pt x="539" y="1357"/>
                  </a:cubicBezTo>
                  <a:lnTo>
                    <a:pt x="539" y="167"/>
                  </a:lnTo>
                  <a:cubicBezTo>
                    <a:pt x="539" y="74"/>
                    <a:pt x="466" y="0"/>
                    <a:pt x="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4776803" y="3775764"/>
              <a:ext cx="237796" cy="33801"/>
            </a:xfrm>
            <a:custGeom>
              <a:rect b="b" l="l" r="r" t="t"/>
              <a:pathLst>
                <a:path extrusionOk="0" h="952" w="6698">
                  <a:moveTo>
                    <a:pt x="1" y="0"/>
                  </a:moveTo>
                  <a:lnTo>
                    <a:pt x="1" y="951"/>
                  </a:lnTo>
                  <a:lnTo>
                    <a:pt x="6698" y="951"/>
                  </a:lnTo>
                  <a:lnTo>
                    <a:pt x="66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5001186" y="3775764"/>
              <a:ext cx="13384" cy="33801"/>
            </a:xfrm>
            <a:custGeom>
              <a:rect b="b" l="l" r="r" t="t"/>
              <a:pathLst>
                <a:path extrusionOk="0" h="952" w="377">
                  <a:moveTo>
                    <a:pt x="1" y="0"/>
                  </a:moveTo>
                  <a:lnTo>
                    <a:pt x="1" y="951"/>
                  </a:lnTo>
                  <a:lnTo>
                    <a:pt x="376" y="951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4836272" y="3792664"/>
              <a:ext cx="81017" cy="16900"/>
            </a:xfrm>
            <a:custGeom>
              <a:rect b="b" l="l" r="r" t="t"/>
              <a:pathLst>
                <a:path extrusionOk="0" h="476" w="2282">
                  <a:moveTo>
                    <a:pt x="242" y="1"/>
                  </a:moveTo>
                  <a:cubicBezTo>
                    <a:pt x="109" y="1"/>
                    <a:pt x="1" y="109"/>
                    <a:pt x="1" y="241"/>
                  </a:cubicBezTo>
                  <a:lnTo>
                    <a:pt x="1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4" y="1"/>
                    <a:pt x="2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4917256" y="3792664"/>
              <a:ext cx="81017" cy="16900"/>
            </a:xfrm>
            <a:custGeom>
              <a:rect b="b" l="l" r="r" t="t"/>
              <a:pathLst>
                <a:path extrusionOk="0" h="476" w="2282">
                  <a:moveTo>
                    <a:pt x="242" y="1"/>
                  </a:moveTo>
                  <a:cubicBezTo>
                    <a:pt x="108" y="1"/>
                    <a:pt x="0" y="109"/>
                    <a:pt x="0" y="241"/>
                  </a:cubicBezTo>
                  <a:lnTo>
                    <a:pt x="0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3" y="1"/>
                    <a:pt x="2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4894995" y="3792664"/>
              <a:ext cx="22296" cy="16900"/>
            </a:xfrm>
            <a:custGeom>
              <a:rect b="b" l="l" r="r" t="t"/>
              <a:pathLst>
                <a:path extrusionOk="0" h="476" w="628">
                  <a:moveTo>
                    <a:pt x="0" y="1"/>
                  </a:moveTo>
                  <a:cubicBezTo>
                    <a:pt x="132" y="1"/>
                    <a:pt x="240" y="109"/>
                    <a:pt x="240" y="241"/>
                  </a:cubicBezTo>
                  <a:lnTo>
                    <a:pt x="240" y="475"/>
                  </a:lnTo>
                  <a:lnTo>
                    <a:pt x="627" y="475"/>
                  </a:lnTo>
                  <a:lnTo>
                    <a:pt x="627" y="241"/>
                  </a:lnTo>
                  <a:cubicBezTo>
                    <a:pt x="627" y="109"/>
                    <a:pt x="520" y="1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4975908" y="3792664"/>
              <a:ext cx="22296" cy="16900"/>
            </a:xfrm>
            <a:custGeom>
              <a:rect b="b" l="l" r="r" t="t"/>
              <a:pathLst>
                <a:path extrusionOk="0" h="476" w="628">
                  <a:moveTo>
                    <a:pt x="0" y="1"/>
                  </a:moveTo>
                  <a:cubicBezTo>
                    <a:pt x="133" y="1"/>
                    <a:pt x="241" y="109"/>
                    <a:pt x="241" y="241"/>
                  </a:cubicBezTo>
                  <a:lnTo>
                    <a:pt x="241" y="475"/>
                  </a:lnTo>
                  <a:lnTo>
                    <a:pt x="628" y="475"/>
                  </a:lnTo>
                  <a:lnTo>
                    <a:pt x="628" y="241"/>
                  </a:lnTo>
                  <a:cubicBezTo>
                    <a:pt x="628" y="109"/>
                    <a:pt x="520" y="1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4776803" y="3686401"/>
              <a:ext cx="103454" cy="89402"/>
            </a:xfrm>
            <a:custGeom>
              <a:rect b="b" l="l" r="r" t="t"/>
              <a:pathLst>
                <a:path extrusionOk="0" h="2518" w="2914">
                  <a:moveTo>
                    <a:pt x="208" y="0"/>
                  </a:moveTo>
                  <a:cubicBezTo>
                    <a:pt x="93" y="0"/>
                    <a:pt x="1" y="94"/>
                    <a:pt x="1" y="208"/>
                  </a:cubicBezTo>
                  <a:lnTo>
                    <a:pt x="1" y="2517"/>
                  </a:lnTo>
                  <a:lnTo>
                    <a:pt x="2913" y="2517"/>
                  </a:lnTo>
                  <a:lnTo>
                    <a:pt x="2913" y="2"/>
                  </a:lnTo>
                  <a:lnTo>
                    <a:pt x="2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4789052" y="3705360"/>
              <a:ext cx="49597" cy="9622"/>
            </a:xfrm>
            <a:custGeom>
              <a:rect b="b" l="l" r="r" t="t"/>
              <a:pathLst>
                <a:path extrusionOk="0" h="271" w="1397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4848733" y="3705360"/>
              <a:ext cx="19207" cy="9622"/>
            </a:xfrm>
            <a:custGeom>
              <a:rect b="b" l="l" r="r" t="t"/>
              <a:pathLst>
                <a:path extrusionOk="0" h="271" w="541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4789052" y="3726307"/>
              <a:ext cx="49597" cy="9622"/>
            </a:xfrm>
            <a:custGeom>
              <a:rect b="b" l="l" r="r" t="t"/>
              <a:pathLst>
                <a:path extrusionOk="0" h="271" w="1397">
                  <a:moveTo>
                    <a:pt x="136" y="0"/>
                  </a:moveTo>
                  <a:cubicBezTo>
                    <a:pt x="63" y="0"/>
                    <a:pt x="1" y="61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10"/>
                    <a:pt x="1397" y="136"/>
                  </a:cubicBezTo>
                  <a:cubicBezTo>
                    <a:pt x="1397" y="61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4848733" y="3726307"/>
              <a:ext cx="19207" cy="9622"/>
            </a:xfrm>
            <a:custGeom>
              <a:rect b="b" l="l" r="r" t="t"/>
              <a:pathLst>
                <a:path extrusionOk="0" h="271" w="541"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10"/>
                    <a:pt x="540" y="136"/>
                  </a:cubicBezTo>
                  <a:cubicBezTo>
                    <a:pt x="540" y="61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4789052" y="3747255"/>
              <a:ext cx="49597" cy="9622"/>
            </a:xfrm>
            <a:custGeom>
              <a:rect b="b" l="l" r="r" t="t"/>
              <a:pathLst>
                <a:path extrusionOk="0" h="271" w="1397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4848733" y="3747255"/>
              <a:ext cx="19207" cy="9622"/>
            </a:xfrm>
            <a:custGeom>
              <a:rect b="b" l="l" r="r" t="t"/>
              <a:pathLst>
                <a:path extrusionOk="0" h="271" w="541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4732210" y="3859837"/>
              <a:ext cx="327049" cy="34901"/>
            </a:xfrm>
            <a:custGeom>
              <a:rect b="b" l="l" r="r" t="t"/>
              <a:pathLst>
                <a:path extrusionOk="0" h="983" w="9212">
                  <a:moveTo>
                    <a:pt x="249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585"/>
                  </a:lnTo>
                  <a:cubicBezTo>
                    <a:pt x="0" y="805"/>
                    <a:pt x="177" y="982"/>
                    <a:pt x="397" y="982"/>
                  </a:cubicBezTo>
                  <a:lnTo>
                    <a:pt x="8812" y="982"/>
                  </a:lnTo>
                  <a:cubicBezTo>
                    <a:pt x="9032" y="982"/>
                    <a:pt x="9210" y="805"/>
                    <a:pt x="9212" y="585"/>
                  </a:cubicBezTo>
                  <a:lnTo>
                    <a:pt x="9212" y="251"/>
                  </a:lnTo>
                  <a:cubicBezTo>
                    <a:pt x="9212" y="112"/>
                    <a:pt x="9099" y="1"/>
                    <a:pt x="8961" y="1"/>
                  </a:cubicBezTo>
                  <a:lnTo>
                    <a:pt x="5532" y="1"/>
                  </a:lnTo>
                  <a:lnTo>
                    <a:pt x="4669" y="80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5031897" y="3859837"/>
              <a:ext cx="27337" cy="34901"/>
            </a:xfrm>
            <a:custGeom>
              <a:rect b="b" l="l" r="r" t="t"/>
              <a:pathLst>
                <a:path extrusionOk="0" h="983" w="770">
                  <a:moveTo>
                    <a:pt x="150" y="1"/>
                  </a:moveTo>
                  <a:cubicBezTo>
                    <a:pt x="287" y="1"/>
                    <a:pt x="398" y="113"/>
                    <a:pt x="398" y="251"/>
                  </a:cubicBezTo>
                  <a:lnTo>
                    <a:pt x="398" y="585"/>
                  </a:lnTo>
                  <a:cubicBezTo>
                    <a:pt x="398" y="805"/>
                    <a:pt x="219" y="982"/>
                    <a:pt x="1" y="982"/>
                  </a:cubicBezTo>
                  <a:lnTo>
                    <a:pt x="371" y="982"/>
                  </a:lnTo>
                  <a:cubicBezTo>
                    <a:pt x="591" y="982"/>
                    <a:pt x="769" y="805"/>
                    <a:pt x="769" y="585"/>
                  </a:cubicBezTo>
                  <a:lnTo>
                    <a:pt x="769" y="251"/>
                  </a:lnTo>
                  <a:cubicBezTo>
                    <a:pt x="769" y="112"/>
                    <a:pt x="65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4862793" y="3859908"/>
              <a:ext cx="65893" cy="16936"/>
            </a:xfrm>
            <a:custGeom>
              <a:rect b="b" l="l" r="r" t="t"/>
              <a:pathLst>
                <a:path extrusionOk="0" h="477" w="1856">
                  <a:moveTo>
                    <a:pt x="0" y="0"/>
                  </a:moveTo>
                  <a:lnTo>
                    <a:pt x="0" y="141"/>
                  </a:lnTo>
                  <a:cubicBezTo>
                    <a:pt x="0" y="326"/>
                    <a:pt x="152" y="477"/>
                    <a:pt x="337" y="477"/>
                  </a:cubicBezTo>
                  <a:lnTo>
                    <a:pt x="1519" y="477"/>
                  </a:lnTo>
                  <a:cubicBezTo>
                    <a:pt x="1704" y="477"/>
                    <a:pt x="1854" y="326"/>
                    <a:pt x="1855" y="141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4903516" y="3859837"/>
              <a:ext cx="25100" cy="16971"/>
            </a:xfrm>
            <a:custGeom>
              <a:rect b="b" l="l" r="r" t="t"/>
              <a:pathLst>
                <a:path extrusionOk="0" h="478" w="707">
                  <a:moveTo>
                    <a:pt x="337" y="1"/>
                  </a:moveTo>
                  <a:lnTo>
                    <a:pt x="337" y="141"/>
                  </a:lnTo>
                  <a:cubicBezTo>
                    <a:pt x="337" y="326"/>
                    <a:pt x="186" y="477"/>
                    <a:pt x="0" y="477"/>
                  </a:cubicBezTo>
                  <a:lnTo>
                    <a:pt x="372" y="477"/>
                  </a:lnTo>
                  <a:cubicBezTo>
                    <a:pt x="557" y="477"/>
                    <a:pt x="707" y="326"/>
                    <a:pt x="707" y="141"/>
                  </a:cubicBezTo>
                  <a:lnTo>
                    <a:pt x="7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61" name="Google Shape;1461;p6"/>
          <p:cNvCxnSpPr>
            <a:stCxn id="1395" idx="3"/>
            <a:endCxn id="1410" idx="1"/>
          </p:cNvCxnSpPr>
          <p:nvPr/>
        </p:nvCxnSpPr>
        <p:spPr>
          <a:xfrm>
            <a:off x="4111925" y="1724563"/>
            <a:ext cx="609900" cy="3189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2" name="Google Shape;1462;p6"/>
          <p:cNvCxnSpPr>
            <a:stCxn id="1413" idx="3"/>
            <a:endCxn id="1396" idx="1"/>
          </p:cNvCxnSpPr>
          <p:nvPr/>
        </p:nvCxnSpPr>
        <p:spPr>
          <a:xfrm flipH="1" rot="10800000">
            <a:off x="4267125" y="3737675"/>
            <a:ext cx="609900" cy="3189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63" name="Google Shape;1463;p6"/>
          <p:cNvGrpSpPr/>
          <p:nvPr/>
        </p:nvGrpSpPr>
        <p:grpSpPr>
          <a:xfrm>
            <a:off x="4937768" y="1724584"/>
            <a:ext cx="698213" cy="624196"/>
            <a:chOff x="6026746" y="2831051"/>
            <a:chExt cx="326665" cy="326992"/>
          </a:xfrm>
        </p:grpSpPr>
        <p:sp>
          <p:nvSpPr>
            <p:cNvPr id="1464" name="Google Shape;1464;p6"/>
            <p:cNvSpPr/>
            <p:nvPr/>
          </p:nvSpPr>
          <p:spPr>
            <a:xfrm>
              <a:off x="6175932" y="2831051"/>
              <a:ext cx="177477" cy="177418"/>
            </a:xfrm>
            <a:custGeom>
              <a:rect b="b" l="l" r="r" t="t"/>
              <a:pathLst>
                <a:path extrusionOk="0" h="4997" w="4999">
                  <a:moveTo>
                    <a:pt x="2499" y="0"/>
                  </a:moveTo>
                  <a:cubicBezTo>
                    <a:pt x="1120" y="0"/>
                    <a:pt x="0" y="1118"/>
                    <a:pt x="0" y="2498"/>
                  </a:cubicBezTo>
                  <a:cubicBezTo>
                    <a:pt x="0" y="3878"/>
                    <a:pt x="1120" y="4996"/>
                    <a:pt x="2499" y="4996"/>
                  </a:cubicBezTo>
                  <a:cubicBezTo>
                    <a:pt x="3879" y="4996"/>
                    <a:pt x="4998" y="3878"/>
                    <a:pt x="4998" y="2498"/>
                  </a:cubicBezTo>
                  <a:cubicBezTo>
                    <a:pt x="4998" y="1118"/>
                    <a:pt x="3879" y="0"/>
                    <a:pt x="2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6224217" y="2836128"/>
              <a:ext cx="129194" cy="172341"/>
            </a:xfrm>
            <a:custGeom>
              <a:rect b="b" l="l" r="r" t="t"/>
              <a:pathLst>
                <a:path extrusionOk="0" h="4854" w="3639">
                  <a:moveTo>
                    <a:pt x="1975" y="1"/>
                  </a:moveTo>
                  <a:lnTo>
                    <a:pt x="1975" y="1"/>
                  </a:lnTo>
                  <a:cubicBezTo>
                    <a:pt x="2783" y="414"/>
                    <a:pt x="3336" y="1256"/>
                    <a:pt x="3336" y="2226"/>
                  </a:cubicBezTo>
                  <a:cubicBezTo>
                    <a:pt x="3336" y="3606"/>
                    <a:pt x="2216" y="4724"/>
                    <a:pt x="838" y="4724"/>
                  </a:cubicBezTo>
                  <a:cubicBezTo>
                    <a:pt x="544" y="4724"/>
                    <a:pt x="262" y="4673"/>
                    <a:pt x="0" y="4580"/>
                  </a:cubicBezTo>
                  <a:lnTo>
                    <a:pt x="0" y="4580"/>
                  </a:lnTo>
                  <a:cubicBezTo>
                    <a:pt x="343" y="4754"/>
                    <a:pt x="730" y="4853"/>
                    <a:pt x="1140" y="4853"/>
                  </a:cubicBezTo>
                  <a:cubicBezTo>
                    <a:pt x="2519" y="4853"/>
                    <a:pt x="3638" y="3735"/>
                    <a:pt x="3638" y="2355"/>
                  </a:cubicBezTo>
                  <a:cubicBezTo>
                    <a:pt x="3638" y="1269"/>
                    <a:pt x="2943" y="342"/>
                    <a:pt x="1975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6026746" y="2965965"/>
              <a:ext cx="191252" cy="177028"/>
            </a:xfrm>
            <a:custGeom>
              <a:rect b="b" l="l" r="r" t="t"/>
              <a:pathLst>
                <a:path extrusionOk="0" h="4986" w="5387">
                  <a:moveTo>
                    <a:pt x="749" y="0"/>
                  </a:moveTo>
                  <a:cubicBezTo>
                    <a:pt x="474" y="481"/>
                    <a:pt x="232" y="1008"/>
                    <a:pt x="209" y="1575"/>
                  </a:cubicBezTo>
                  <a:cubicBezTo>
                    <a:pt x="195" y="1899"/>
                    <a:pt x="365" y="2195"/>
                    <a:pt x="293" y="2522"/>
                  </a:cubicBezTo>
                  <a:cubicBezTo>
                    <a:pt x="209" y="2894"/>
                    <a:pt x="29" y="3241"/>
                    <a:pt x="19" y="3630"/>
                  </a:cubicBezTo>
                  <a:cubicBezTo>
                    <a:pt x="1" y="4319"/>
                    <a:pt x="608" y="4961"/>
                    <a:pt x="1296" y="4985"/>
                  </a:cubicBezTo>
                  <a:lnTo>
                    <a:pt x="4092" y="4985"/>
                  </a:lnTo>
                  <a:cubicBezTo>
                    <a:pt x="4778" y="4961"/>
                    <a:pt x="5387" y="4319"/>
                    <a:pt x="5368" y="3630"/>
                  </a:cubicBezTo>
                  <a:cubicBezTo>
                    <a:pt x="5357" y="3241"/>
                    <a:pt x="5177" y="2894"/>
                    <a:pt x="5093" y="2522"/>
                  </a:cubicBezTo>
                  <a:cubicBezTo>
                    <a:pt x="5021" y="2194"/>
                    <a:pt x="5190" y="1899"/>
                    <a:pt x="5177" y="1575"/>
                  </a:cubicBezTo>
                  <a:cubicBezTo>
                    <a:pt x="5152" y="1008"/>
                    <a:pt x="4912" y="481"/>
                    <a:pt x="4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6157186" y="2965930"/>
              <a:ext cx="60780" cy="176957"/>
            </a:xfrm>
            <a:custGeom>
              <a:rect b="b" l="l" r="r" t="t"/>
              <a:pathLst>
                <a:path extrusionOk="0" h="4984" w="1712">
                  <a:moveTo>
                    <a:pt x="547" y="0"/>
                  </a:moveTo>
                  <a:cubicBezTo>
                    <a:pt x="822" y="479"/>
                    <a:pt x="1064" y="1007"/>
                    <a:pt x="1087" y="1573"/>
                  </a:cubicBezTo>
                  <a:cubicBezTo>
                    <a:pt x="1101" y="1897"/>
                    <a:pt x="931" y="2192"/>
                    <a:pt x="1003" y="2521"/>
                  </a:cubicBezTo>
                  <a:cubicBezTo>
                    <a:pt x="1087" y="2895"/>
                    <a:pt x="1267" y="3241"/>
                    <a:pt x="1277" y="3629"/>
                  </a:cubicBezTo>
                  <a:cubicBezTo>
                    <a:pt x="1295" y="4319"/>
                    <a:pt x="687" y="4960"/>
                    <a:pt x="0" y="4983"/>
                  </a:cubicBezTo>
                  <a:lnTo>
                    <a:pt x="416" y="4983"/>
                  </a:lnTo>
                  <a:cubicBezTo>
                    <a:pt x="1104" y="4960"/>
                    <a:pt x="1711" y="4319"/>
                    <a:pt x="1693" y="3629"/>
                  </a:cubicBezTo>
                  <a:cubicBezTo>
                    <a:pt x="1683" y="3242"/>
                    <a:pt x="1503" y="2895"/>
                    <a:pt x="1419" y="2521"/>
                  </a:cubicBezTo>
                  <a:cubicBezTo>
                    <a:pt x="1347" y="2195"/>
                    <a:pt x="1516" y="1897"/>
                    <a:pt x="1503" y="1573"/>
                  </a:cubicBezTo>
                  <a:cubicBezTo>
                    <a:pt x="1478" y="1007"/>
                    <a:pt x="1238" y="479"/>
                    <a:pt x="96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6048154" y="3083767"/>
              <a:ext cx="148436" cy="74276"/>
            </a:xfrm>
            <a:custGeom>
              <a:rect b="b" l="l" r="r" t="t"/>
              <a:pathLst>
                <a:path extrusionOk="0" h="2092" w="4181">
                  <a:moveTo>
                    <a:pt x="2091" y="1"/>
                  </a:moveTo>
                  <a:cubicBezTo>
                    <a:pt x="936" y="1"/>
                    <a:pt x="0" y="936"/>
                    <a:pt x="0" y="2092"/>
                  </a:cubicBezTo>
                  <a:lnTo>
                    <a:pt x="4181" y="2092"/>
                  </a:lnTo>
                  <a:cubicBezTo>
                    <a:pt x="4181" y="936"/>
                    <a:pt x="3245" y="1"/>
                    <a:pt x="2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6114866" y="3083767"/>
              <a:ext cx="81691" cy="74276"/>
            </a:xfrm>
            <a:custGeom>
              <a:rect b="b" l="l" r="r" t="t"/>
              <a:pathLst>
                <a:path extrusionOk="0" h="2092" w="2301">
                  <a:moveTo>
                    <a:pt x="209" y="1"/>
                  </a:moveTo>
                  <a:cubicBezTo>
                    <a:pt x="140" y="1"/>
                    <a:pt x="70" y="5"/>
                    <a:pt x="1" y="12"/>
                  </a:cubicBezTo>
                  <a:cubicBezTo>
                    <a:pt x="1057" y="116"/>
                    <a:pt x="1882" y="1008"/>
                    <a:pt x="1882" y="2092"/>
                  </a:cubicBezTo>
                  <a:lnTo>
                    <a:pt x="2300" y="2092"/>
                  </a:lnTo>
                  <a:cubicBezTo>
                    <a:pt x="2300" y="1513"/>
                    <a:pt x="2066" y="992"/>
                    <a:pt x="1687" y="612"/>
                  </a:cubicBezTo>
                  <a:cubicBezTo>
                    <a:pt x="1309" y="234"/>
                    <a:pt x="788" y="1"/>
                    <a:pt x="20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6106025" y="3047234"/>
              <a:ext cx="32804" cy="59719"/>
            </a:xfrm>
            <a:custGeom>
              <a:rect b="b" l="l" r="r" t="t"/>
              <a:pathLst>
                <a:path extrusionOk="0" h="1682" w="924">
                  <a:moveTo>
                    <a:pt x="1" y="1"/>
                  </a:moveTo>
                  <a:lnTo>
                    <a:pt x="1" y="1221"/>
                  </a:lnTo>
                  <a:cubicBezTo>
                    <a:pt x="1" y="1475"/>
                    <a:pt x="205" y="1682"/>
                    <a:pt x="461" y="1682"/>
                  </a:cubicBezTo>
                  <a:cubicBezTo>
                    <a:pt x="715" y="1682"/>
                    <a:pt x="922" y="1475"/>
                    <a:pt x="923" y="1221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6115647" y="3047198"/>
              <a:ext cx="23112" cy="59648"/>
            </a:xfrm>
            <a:custGeom>
              <a:rect b="b" l="l" r="r" t="t"/>
              <a:pathLst>
                <a:path extrusionOk="0" h="1680" w="651">
                  <a:moveTo>
                    <a:pt x="272" y="1"/>
                  </a:moveTo>
                  <a:lnTo>
                    <a:pt x="272" y="1219"/>
                  </a:lnTo>
                  <a:cubicBezTo>
                    <a:pt x="272" y="1406"/>
                    <a:pt x="162" y="1569"/>
                    <a:pt x="0" y="1641"/>
                  </a:cubicBezTo>
                  <a:cubicBezTo>
                    <a:pt x="58" y="1665"/>
                    <a:pt x="123" y="1680"/>
                    <a:pt x="190" y="1680"/>
                  </a:cubicBezTo>
                  <a:cubicBezTo>
                    <a:pt x="444" y="1680"/>
                    <a:pt x="651" y="1476"/>
                    <a:pt x="651" y="1219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6257875" y="2851324"/>
              <a:ext cx="39372" cy="56630"/>
            </a:xfrm>
            <a:custGeom>
              <a:rect b="b" l="l" r="r" t="t"/>
              <a:pathLst>
                <a:path extrusionOk="0" h="1595" w="1109">
                  <a:moveTo>
                    <a:pt x="671" y="408"/>
                  </a:moveTo>
                  <a:lnTo>
                    <a:pt x="671" y="934"/>
                  </a:lnTo>
                  <a:lnTo>
                    <a:pt x="371" y="934"/>
                  </a:lnTo>
                  <a:cubicBezTo>
                    <a:pt x="484" y="731"/>
                    <a:pt x="596" y="534"/>
                    <a:pt x="671" y="408"/>
                  </a:cubicBezTo>
                  <a:close/>
                  <a:moveTo>
                    <a:pt x="732" y="1"/>
                  </a:moveTo>
                  <a:cubicBezTo>
                    <a:pt x="667" y="1"/>
                    <a:pt x="602" y="34"/>
                    <a:pt x="549" y="98"/>
                  </a:cubicBezTo>
                  <a:cubicBezTo>
                    <a:pt x="474" y="192"/>
                    <a:pt x="97" y="869"/>
                    <a:pt x="24" y="1003"/>
                  </a:cubicBezTo>
                  <a:cubicBezTo>
                    <a:pt x="1" y="1045"/>
                    <a:pt x="1" y="1095"/>
                    <a:pt x="27" y="1137"/>
                  </a:cubicBezTo>
                  <a:cubicBezTo>
                    <a:pt x="50" y="1179"/>
                    <a:pt x="94" y="1203"/>
                    <a:pt x="143" y="1203"/>
                  </a:cubicBezTo>
                  <a:lnTo>
                    <a:pt x="671" y="1203"/>
                  </a:lnTo>
                  <a:cubicBezTo>
                    <a:pt x="671" y="1294"/>
                    <a:pt x="671" y="1380"/>
                    <a:pt x="670" y="1459"/>
                  </a:cubicBezTo>
                  <a:cubicBezTo>
                    <a:pt x="670" y="1533"/>
                    <a:pt x="729" y="1595"/>
                    <a:pt x="805" y="1595"/>
                  </a:cubicBezTo>
                  <a:cubicBezTo>
                    <a:pt x="878" y="1595"/>
                    <a:pt x="940" y="1534"/>
                    <a:pt x="940" y="1459"/>
                  </a:cubicBezTo>
                  <a:cubicBezTo>
                    <a:pt x="940" y="1412"/>
                    <a:pt x="940" y="1318"/>
                    <a:pt x="942" y="1203"/>
                  </a:cubicBezTo>
                  <a:lnTo>
                    <a:pt x="973" y="1203"/>
                  </a:lnTo>
                  <a:cubicBezTo>
                    <a:pt x="1048" y="1203"/>
                    <a:pt x="1109" y="1143"/>
                    <a:pt x="1109" y="1069"/>
                  </a:cubicBezTo>
                  <a:cubicBezTo>
                    <a:pt x="1109" y="995"/>
                    <a:pt x="1048" y="934"/>
                    <a:pt x="973" y="934"/>
                  </a:cubicBezTo>
                  <a:lnTo>
                    <a:pt x="942" y="934"/>
                  </a:lnTo>
                  <a:cubicBezTo>
                    <a:pt x="943" y="613"/>
                    <a:pt x="943" y="265"/>
                    <a:pt x="937" y="216"/>
                  </a:cubicBezTo>
                  <a:cubicBezTo>
                    <a:pt x="929" y="117"/>
                    <a:pt x="870" y="35"/>
                    <a:pt x="786" y="9"/>
                  </a:cubicBezTo>
                  <a:cubicBezTo>
                    <a:pt x="768" y="4"/>
                    <a:pt x="750" y="1"/>
                    <a:pt x="732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6224821" y="2851004"/>
              <a:ext cx="35751" cy="57518"/>
            </a:xfrm>
            <a:custGeom>
              <a:rect b="b" l="l" r="r" t="t"/>
              <a:pathLst>
                <a:path extrusionOk="0" h="1620" w="1007">
                  <a:moveTo>
                    <a:pt x="478" y="1"/>
                  </a:moveTo>
                  <a:cubicBezTo>
                    <a:pt x="254" y="1"/>
                    <a:pt x="57" y="160"/>
                    <a:pt x="14" y="382"/>
                  </a:cubicBezTo>
                  <a:cubicBezTo>
                    <a:pt x="1" y="453"/>
                    <a:pt x="48" y="524"/>
                    <a:pt x="120" y="539"/>
                  </a:cubicBezTo>
                  <a:cubicBezTo>
                    <a:pt x="129" y="541"/>
                    <a:pt x="138" y="541"/>
                    <a:pt x="146" y="541"/>
                  </a:cubicBezTo>
                  <a:cubicBezTo>
                    <a:pt x="210" y="541"/>
                    <a:pt x="266" y="496"/>
                    <a:pt x="278" y="432"/>
                  </a:cubicBezTo>
                  <a:cubicBezTo>
                    <a:pt x="297" y="337"/>
                    <a:pt x="382" y="268"/>
                    <a:pt x="478" y="268"/>
                  </a:cubicBezTo>
                  <a:cubicBezTo>
                    <a:pt x="588" y="268"/>
                    <a:pt x="678" y="356"/>
                    <a:pt x="681" y="464"/>
                  </a:cubicBezTo>
                  <a:lnTo>
                    <a:pt x="678" y="499"/>
                  </a:lnTo>
                  <a:cubicBezTo>
                    <a:pt x="661" y="565"/>
                    <a:pt x="622" y="644"/>
                    <a:pt x="559" y="732"/>
                  </a:cubicBezTo>
                  <a:cubicBezTo>
                    <a:pt x="349" y="1032"/>
                    <a:pt x="225" y="1196"/>
                    <a:pt x="156" y="1284"/>
                  </a:cubicBezTo>
                  <a:cubicBezTo>
                    <a:pt x="74" y="1392"/>
                    <a:pt x="39" y="1435"/>
                    <a:pt x="63" y="1513"/>
                  </a:cubicBezTo>
                  <a:cubicBezTo>
                    <a:pt x="77" y="1558"/>
                    <a:pt x="110" y="1591"/>
                    <a:pt x="155" y="1607"/>
                  </a:cubicBezTo>
                  <a:cubicBezTo>
                    <a:pt x="172" y="1612"/>
                    <a:pt x="192" y="1620"/>
                    <a:pt x="444" y="1620"/>
                  </a:cubicBezTo>
                  <a:cubicBezTo>
                    <a:pt x="545" y="1620"/>
                    <a:pt x="683" y="1617"/>
                    <a:pt x="873" y="1615"/>
                  </a:cubicBezTo>
                  <a:cubicBezTo>
                    <a:pt x="946" y="1614"/>
                    <a:pt x="1007" y="1552"/>
                    <a:pt x="1005" y="1479"/>
                  </a:cubicBezTo>
                  <a:cubicBezTo>
                    <a:pt x="1004" y="1407"/>
                    <a:pt x="947" y="1346"/>
                    <a:pt x="873" y="1346"/>
                  </a:cubicBezTo>
                  <a:cubicBezTo>
                    <a:pt x="872" y="1346"/>
                    <a:pt x="870" y="1346"/>
                    <a:pt x="868" y="1346"/>
                  </a:cubicBezTo>
                  <a:cubicBezTo>
                    <a:pt x="723" y="1348"/>
                    <a:pt x="568" y="1349"/>
                    <a:pt x="445" y="1349"/>
                  </a:cubicBezTo>
                  <a:cubicBezTo>
                    <a:pt x="520" y="1250"/>
                    <a:pt x="628" y="1104"/>
                    <a:pt x="779" y="889"/>
                  </a:cubicBezTo>
                  <a:cubicBezTo>
                    <a:pt x="861" y="771"/>
                    <a:pt x="917" y="657"/>
                    <a:pt x="940" y="555"/>
                  </a:cubicBezTo>
                  <a:cubicBezTo>
                    <a:pt x="942" y="550"/>
                    <a:pt x="942" y="545"/>
                    <a:pt x="942" y="542"/>
                  </a:cubicBezTo>
                  <a:lnTo>
                    <a:pt x="949" y="491"/>
                  </a:lnTo>
                  <a:cubicBezTo>
                    <a:pt x="949" y="486"/>
                    <a:pt x="952" y="480"/>
                    <a:pt x="952" y="473"/>
                  </a:cubicBezTo>
                  <a:cubicBezTo>
                    <a:pt x="952" y="212"/>
                    <a:pt x="739" y="1"/>
                    <a:pt x="478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6214454" y="2915195"/>
              <a:ext cx="100366" cy="9622"/>
            </a:xfrm>
            <a:custGeom>
              <a:rect b="b" l="l" r="r" t="t"/>
              <a:pathLst>
                <a:path extrusionOk="0" h="271" w="2827">
                  <a:moveTo>
                    <a:pt x="136" y="0"/>
                  </a:moveTo>
                  <a:cubicBezTo>
                    <a:pt x="61" y="0"/>
                    <a:pt x="1" y="62"/>
                    <a:pt x="1" y="135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2691" y="271"/>
                  </a:lnTo>
                  <a:cubicBezTo>
                    <a:pt x="2765" y="271"/>
                    <a:pt x="2827" y="209"/>
                    <a:pt x="2827" y="135"/>
                  </a:cubicBezTo>
                  <a:cubicBezTo>
                    <a:pt x="2827" y="62"/>
                    <a:pt x="2768" y="0"/>
                    <a:pt x="269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6243318" y="2931598"/>
              <a:ext cx="35893" cy="56986"/>
            </a:xfrm>
            <a:custGeom>
              <a:rect b="b" l="l" r="r" t="t"/>
              <a:pathLst>
                <a:path extrusionOk="0" h="1605" w="1011">
                  <a:moveTo>
                    <a:pt x="136" y="0"/>
                  </a:moveTo>
                  <a:cubicBezTo>
                    <a:pt x="61" y="0"/>
                    <a:pt x="1" y="62"/>
                    <a:pt x="1" y="135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664" y="271"/>
                  </a:lnTo>
                  <a:lnTo>
                    <a:pt x="160" y="1416"/>
                  </a:lnTo>
                  <a:cubicBezTo>
                    <a:pt x="130" y="1485"/>
                    <a:pt x="163" y="1564"/>
                    <a:pt x="229" y="1594"/>
                  </a:cubicBezTo>
                  <a:cubicBezTo>
                    <a:pt x="247" y="1602"/>
                    <a:pt x="265" y="1605"/>
                    <a:pt x="283" y="1605"/>
                  </a:cubicBezTo>
                  <a:cubicBezTo>
                    <a:pt x="334" y="1605"/>
                    <a:pt x="383" y="1574"/>
                    <a:pt x="406" y="1524"/>
                  </a:cubicBezTo>
                  <a:lnTo>
                    <a:pt x="993" y="187"/>
                  </a:lnTo>
                  <a:cubicBezTo>
                    <a:pt x="1011" y="145"/>
                    <a:pt x="1008" y="98"/>
                    <a:pt x="982" y="59"/>
                  </a:cubicBezTo>
                  <a:cubicBezTo>
                    <a:pt x="959" y="22"/>
                    <a:pt x="919" y="0"/>
                    <a:pt x="87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"/>
            <p:cNvSpPr/>
            <p:nvPr/>
          </p:nvSpPr>
          <p:spPr>
            <a:xfrm>
              <a:off x="6035906" y="2868223"/>
              <a:ext cx="172897" cy="107687"/>
            </a:xfrm>
            <a:custGeom>
              <a:rect b="b" l="l" r="r" t="t"/>
              <a:pathLst>
                <a:path extrusionOk="0" h="3033" w="4870">
                  <a:moveTo>
                    <a:pt x="1681" y="1"/>
                  </a:moveTo>
                  <a:cubicBezTo>
                    <a:pt x="754" y="1"/>
                    <a:pt x="0" y="755"/>
                    <a:pt x="0" y="1681"/>
                  </a:cubicBezTo>
                  <a:lnTo>
                    <a:pt x="0" y="2897"/>
                  </a:lnTo>
                  <a:cubicBezTo>
                    <a:pt x="0" y="2971"/>
                    <a:pt x="62" y="3033"/>
                    <a:pt x="135" y="3033"/>
                  </a:cubicBezTo>
                  <a:cubicBezTo>
                    <a:pt x="209" y="3033"/>
                    <a:pt x="271" y="2971"/>
                    <a:pt x="271" y="2897"/>
                  </a:cubicBezTo>
                  <a:lnTo>
                    <a:pt x="271" y="1681"/>
                  </a:lnTo>
                  <a:cubicBezTo>
                    <a:pt x="271" y="904"/>
                    <a:pt x="902" y="271"/>
                    <a:pt x="1681" y="271"/>
                  </a:cubicBezTo>
                  <a:lnTo>
                    <a:pt x="3189" y="271"/>
                  </a:lnTo>
                  <a:cubicBezTo>
                    <a:pt x="3966" y="271"/>
                    <a:pt x="4599" y="904"/>
                    <a:pt x="4599" y="1681"/>
                  </a:cubicBezTo>
                  <a:lnTo>
                    <a:pt x="4599" y="2897"/>
                  </a:lnTo>
                  <a:cubicBezTo>
                    <a:pt x="4599" y="2971"/>
                    <a:pt x="4661" y="3033"/>
                    <a:pt x="4735" y="3033"/>
                  </a:cubicBezTo>
                  <a:cubicBezTo>
                    <a:pt x="4811" y="3033"/>
                    <a:pt x="4870" y="2971"/>
                    <a:pt x="4870" y="2897"/>
                  </a:cubicBezTo>
                  <a:lnTo>
                    <a:pt x="4870" y="1681"/>
                  </a:lnTo>
                  <a:cubicBezTo>
                    <a:pt x="4870" y="755"/>
                    <a:pt x="4116" y="1"/>
                    <a:pt x="31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"/>
            <p:cNvSpPr/>
            <p:nvPr/>
          </p:nvSpPr>
          <p:spPr>
            <a:xfrm>
              <a:off x="6187258" y="2963516"/>
              <a:ext cx="30106" cy="40405"/>
            </a:xfrm>
            <a:custGeom>
              <a:rect b="b" l="l" r="r" t="t"/>
              <a:pathLst>
                <a:path extrusionOk="0" h="1138" w="848">
                  <a:moveTo>
                    <a:pt x="1" y="0"/>
                  </a:moveTo>
                  <a:lnTo>
                    <a:pt x="1" y="1137"/>
                  </a:lnTo>
                  <a:lnTo>
                    <a:pt x="279" y="1137"/>
                  </a:lnTo>
                  <a:cubicBezTo>
                    <a:pt x="592" y="1137"/>
                    <a:pt x="847" y="884"/>
                    <a:pt x="847" y="569"/>
                  </a:cubicBezTo>
                  <a:cubicBezTo>
                    <a:pt x="847" y="257"/>
                    <a:pt x="594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6027420" y="2963516"/>
              <a:ext cx="31917" cy="40405"/>
            </a:xfrm>
            <a:custGeom>
              <a:rect b="b" l="l" r="r" t="t"/>
              <a:pathLst>
                <a:path extrusionOk="0" h="1138" w="899">
                  <a:moveTo>
                    <a:pt x="569" y="0"/>
                  </a:moveTo>
                  <a:cubicBezTo>
                    <a:pt x="253" y="0"/>
                    <a:pt x="0" y="257"/>
                    <a:pt x="0" y="569"/>
                  </a:cubicBezTo>
                  <a:cubicBezTo>
                    <a:pt x="0" y="884"/>
                    <a:pt x="255" y="1137"/>
                    <a:pt x="569" y="1137"/>
                  </a:cubicBezTo>
                  <a:lnTo>
                    <a:pt x="898" y="1137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6056214" y="2922580"/>
              <a:ext cx="132353" cy="141771"/>
            </a:xfrm>
            <a:custGeom>
              <a:rect b="b" l="l" r="r" t="t"/>
              <a:pathLst>
                <a:path extrusionOk="0" h="3993" w="3728">
                  <a:moveTo>
                    <a:pt x="1864" y="1"/>
                  </a:moveTo>
                  <a:lnTo>
                    <a:pt x="1" y="988"/>
                  </a:lnTo>
                  <a:lnTo>
                    <a:pt x="1" y="2129"/>
                  </a:lnTo>
                  <a:cubicBezTo>
                    <a:pt x="1" y="3158"/>
                    <a:pt x="834" y="3993"/>
                    <a:pt x="1864" y="3993"/>
                  </a:cubicBezTo>
                  <a:cubicBezTo>
                    <a:pt x="2893" y="3993"/>
                    <a:pt x="3728" y="3158"/>
                    <a:pt x="3728" y="2129"/>
                  </a:cubicBezTo>
                  <a:lnTo>
                    <a:pt x="3728" y="988"/>
                  </a:lnTo>
                  <a:lnTo>
                    <a:pt x="18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6115540" y="2950344"/>
              <a:ext cx="73029" cy="113971"/>
            </a:xfrm>
            <a:custGeom>
              <a:rect b="b" l="l" r="r" t="t"/>
              <a:pathLst>
                <a:path extrusionOk="0" h="3210" w="2057">
                  <a:moveTo>
                    <a:pt x="1671" y="0"/>
                  </a:moveTo>
                  <a:lnTo>
                    <a:pt x="1671" y="1344"/>
                  </a:lnTo>
                  <a:cubicBezTo>
                    <a:pt x="1671" y="2310"/>
                    <a:pt x="939" y="3103"/>
                    <a:pt x="1" y="3199"/>
                  </a:cubicBezTo>
                  <a:cubicBezTo>
                    <a:pt x="62" y="3205"/>
                    <a:pt x="129" y="3209"/>
                    <a:pt x="193" y="3209"/>
                  </a:cubicBezTo>
                  <a:cubicBezTo>
                    <a:pt x="1222" y="3209"/>
                    <a:pt x="2057" y="2373"/>
                    <a:pt x="2057" y="1344"/>
                  </a:cubicBezTo>
                  <a:lnTo>
                    <a:pt x="2057" y="204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6087741" y="2978995"/>
              <a:ext cx="9586" cy="19031"/>
            </a:xfrm>
            <a:custGeom>
              <a:rect b="b" l="l" r="r" t="t"/>
              <a:pathLst>
                <a:path extrusionOk="0" h="536" w="270"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402"/>
                  </a:lnTo>
                  <a:cubicBezTo>
                    <a:pt x="1" y="475"/>
                    <a:pt x="61" y="536"/>
                    <a:pt x="136" y="536"/>
                  </a:cubicBezTo>
                  <a:cubicBezTo>
                    <a:pt x="211" y="536"/>
                    <a:pt x="270" y="475"/>
                    <a:pt x="270" y="402"/>
                  </a:cubicBezTo>
                  <a:lnTo>
                    <a:pt x="270" y="136"/>
                  </a:lnTo>
                  <a:cubicBezTo>
                    <a:pt x="270" y="61"/>
                    <a:pt x="209" y="0"/>
                    <a:pt x="136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6147316" y="2978995"/>
              <a:ext cx="9657" cy="19031"/>
            </a:xfrm>
            <a:custGeom>
              <a:rect b="b" l="l" r="r" t="t"/>
              <a:pathLst>
                <a:path extrusionOk="0" h="536" w="272">
                  <a:moveTo>
                    <a:pt x="136" y="0"/>
                  </a:moveTo>
                  <a:cubicBezTo>
                    <a:pt x="62" y="0"/>
                    <a:pt x="1" y="61"/>
                    <a:pt x="1" y="136"/>
                  </a:cubicBezTo>
                  <a:lnTo>
                    <a:pt x="1" y="402"/>
                  </a:lnTo>
                  <a:cubicBezTo>
                    <a:pt x="1" y="475"/>
                    <a:pt x="62" y="536"/>
                    <a:pt x="136" y="536"/>
                  </a:cubicBezTo>
                  <a:cubicBezTo>
                    <a:pt x="209" y="536"/>
                    <a:pt x="271" y="475"/>
                    <a:pt x="271" y="402"/>
                  </a:cubicBezTo>
                  <a:lnTo>
                    <a:pt x="271" y="136"/>
                  </a:lnTo>
                  <a:cubicBezTo>
                    <a:pt x="271" y="61"/>
                    <a:pt x="209" y="0"/>
                    <a:pt x="136" y="0"/>
                  </a:cubicBez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6141565" y="2999126"/>
              <a:ext cx="61135" cy="40511"/>
            </a:xfrm>
            <a:custGeom>
              <a:rect b="b" l="l" r="r" t="t"/>
              <a:pathLst>
                <a:path extrusionOk="0" h="1141" w="1722">
                  <a:moveTo>
                    <a:pt x="1586" y="0"/>
                  </a:moveTo>
                  <a:cubicBezTo>
                    <a:pt x="1512" y="0"/>
                    <a:pt x="1451" y="61"/>
                    <a:pt x="1451" y="134"/>
                  </a:cubicBezTo>
                  <a:lnTo>
                    <a:pt x="1451" y="642"/>
                  </a:lnTo>
                  <a:cubicBezTo>
                    <a:pt x="1451" y="757"/>
                    <a:pt x="1364" y="857"/>
                    <a:pt x="1249" y="871"/>
                  </a:cubicBezTo>
                  <a:lnTo>
                    <a:pt x="134" y="871"/>
                  </a:lnTo>
                  <a:cubicBezTo>
                    <a:pt x="60" y="871"/>
                    <a:pt x="0" y="931"/>
                    <a:pt x="0" y="1005"/>
                  </a:cubicBezTo>
                  <a:cubicBezTo>
                    <a:pt x="0" y="1080"/>
                    <a:pt x="60" y="1140"/>
                    <a:pt x="134" y="1140"/>
                  </a:cubicBezTo>
                  <a:lnTo>
                    <a:pt x="1271" y="1140"/>
                  </a:lnTo>
                  <a:cubicBezTo>
                    <a:pt x="1528" y="1113"/>
                    <a:pt x="1721" y="900"/>
                    <a:pt x="1721" y="642"/>
                  </a:cubicBezTo>
                  <a:lnTo>
                    <a:pt x="1721" y="134"/>
                  </a:lnTo>
                  <a:cubicBezTo>
                    <a:pt x="1721" y="61"/>
                    <a:pt x="1659" y="0"/>
                    <a:pt x="1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6056214" y="2888248"/>
              <a:ext cx="132353" cy="77720"/>
            </a:xfrm>
            <a:custGeom>
              <a:rect b="b" l="l" r="r" t="t"/>
              <a:pathLst>
                <a:path extrusionOk="0" h="2189" w="3728">
                  <a:moveTo>
                    <a:pt x="1864" y="1"/>
                  </a:moveTo>
                  <a:cubicBezTo>
                    <a:pt x="834" y="1"/>
                    <a:pt x="1" y="835"/>
                    <a:pt x="1" y="1864"/>
                  </a:cubicBezTo>
                  <a:lnTo>
                    <a:pt x="1" y="2188"/>
                  </a:lnTo>
                  <a:cubicBezTo>
                    <a:pt x="1" y="2188"/>
                    <a:pt x="1" y="2188"/>
                    <a:pt x="3" y="2188"/>
                  </a:cubicBezTo>
                  <a:cubicBezTo>
                    <a:pt x="53" y="2188"/>
                    <a:pt x="1224" y="2178"/>
                    <a:pt x="1864" y="1289"/>
                  </a:cubicBezTo>
                  <a:cubicBezTo>
                    <a:pt x="2506" y="2178"/>
                    <a:pt x="3676" y="2188"/>
                    <a:pt x="3726" y="2188"/>
                  </a:cubicBezTo>
                  <a:cubicBezTo>
                    <a:pt x="3727" y="2188"/>
                    <a:pt x="3728" y="2188"/>
                    <a:pt x="3728" y="2188"/>
                  </a:cubicBezTo>
                  <a:lnTo>
                    <a:pt x="3728" y="1864"/>
                  </a:lnTo>
                  <a:cubicBezTo>
                    <a:pt x="3728" y="835"/>
                    <a:pt x="2893" y="1"/>
                    <a:pt x="1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6107623" y="2888212"/>
              <a:ext cx="80946" cy="77756"/>
            </a:xfrm>
            <a:custGeom>
              <a:rect b="b" l="l" r="r" t="t"/>
              <a:pathLst>
                <a:path extrusionOk="0" h="2190" w="2280">
                  <a:moveTo>
                    <a:pt x="416" y="0"/>
                  </a:moveTo>
                  <a:cubicBezTo>
                    <a:pt x="274" y="0"/>
                    <a:pt x="133" y="18"/>
                    <a:pt x="0" y="48"/>
                  </a:cubicBezTo>
                  <a:lnTo>
                    <a:pt x="29" y="48"/>
                  </a:lnTo>
                  <a:cubicBezTo>
                    <a:pt x="1058" y="48"/>
                    <a:pt x="1893" y="882"/>
                    <a:pt x="1893" y="1911"/>
                  </a:cubicBezTo>
                  <a:lnTo>
                    <a:pt x="1893" y="2150"/>
                  </a:lnTo>
                  <a:cubicBezTo>
                    <a:pt x="2108" y="2188"/>
                    <a:pt x="2259" y="2189"/>
                    <a:pt x="2278" y="2189"/>
                  </a:cubicBezTo>
                  <a:cubicBezTo>
                    <a:pt x="2279" y="2189"/>
                    <a:pt x="2280" y="2189"/>
                    <a:pt x="2280" y="2189"/>
                  </a:cubicBezTo>
                  <a:lnTo>
                    <a:pt x="2280" y="1865"/>
                  </a:lnTo>
                  <a:cubicBezTo>
                    <a:pt x="2280" y="836"/>
                    <a:pt x="1445" y="2"/>
                    <a:pt x="41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6121576" y="3024724"/>
              <a:ext cx="24745" cy="20309"/>
            </a:xfrm>
            <a:custGeom>
              <a:rect b="b" l="l" r="r" t="t"/>
              <a:pathLst>
                <a:path extrusionOk="0" h="572" w="697">
                  <a:moveTo>
                    <a:pt x="265" y="0"/>
                  </a:moveTo>
                  <a:cubicBezTo>
                    <a:pt x="120" y="0"/>
                    <a:pt x="0" y="118"/>
                    <a:pt x="0" y="265"/>
                  </a:cubicBezTo>
                  <a:lnTo>
                    <a:pt x="0" y="308"/>
                  </a:lnTo>
                  <a:cubicBezTo>
                    <a:pt x="0" y="454"/>
                    <a:pt x="120" y="572"/>
                    <a:pt x="265" y="572"/>
                  </a:cubicBezTo>
                  <a:lnTo>
                    <a:pt x="432" y="572"/>
                  </a:lnTo>
                  <a:cubicBezTo>
                    <a:pt x="579" y="572"/>
                    <a:pt x="697" y="454"/>
                    <a:pt x="697" y="308"/>
                  </a:cubicBezTo>
                  <a:lnTo>
                    <a:pt x="697" y="265"/>
                  </a:lnTo>
                  <a:cubicBezTo>
                    <a:pt x="697" y="118"/>
                    <a:pt x="579" y="0"/>
                    <a:pt x="4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6128819" y="3024653"/>
              <a:ext cx="17503" cy="20344"/>
            </a:xfrm>
            <a:custGeom>
              <a:rect b="b" l="l" r="r" t="t"/>
              <a:pathLst>
                <a:path extrusionOk="0" h="573" w="493">
                  <a:moveTo>
                    <a:pt x="61" y="1"/>
                  </a:moveTo>
                  <a:cubicBezTo>
                    <a:pt x="42" y="1"/>
                    <a:pt x="21" y="2"/>
                    <a:pt x="1" y="8"/>
                  </a:cubicBezTo>
                  <a:cubicBezTo>
                    <a:pt x="117" y="34"/>
                    <a:pt x="204" y="141"/>
                    <a:pt x="204" y="264"/>
                  </a:cubicBezTo>
                  <a:lnTo>
                    <a:pt x="204" y="307"/>
                  </a:lnTo>
                  <a:cubicBezTo>
                    <a:pt x="204" y="433"/>
                    <a:pt x="117" y="538"/>
                    <a:pt x="1" y="565"/>
                  </a:cubicBezTo>
                  <a:cubicBezTo>
                    <a:pt x="21" y="571"/>
                    <a:pt x="40" y="572"/>
                    <a:pt x="61" y="572"/>
                  </a:cubicBezTo>
                  <a:lnTo>
                    <a:pt x="228" y="572"/>
                  </a:lnTo>
                  <a:cubicBezTo>
                    <a:pt x="375" y="572"/>
                    <a:pt x="493" y="454"/>
                    <a:pt x="493" y="307"/>
                  </a:cubicBezTo>
                  <a:lnTo>
                    <a:pt x="493" y="264"/>
                  </a:lnTo>
                  <a:cubicBezTo>
                    <a:pt x="493" y="119"/>
                    <a:pt x="375" y="1"/>
                    <a:pt x="228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6188465" y="2963906"/>
              <a:ext cx="28828" cy="40014"/>
            </a:xfrm>
            <a:custGeom>
              <a:rect b="b" l="l" r="r" t="t"/>
              <a:pathLst>
                <a:path extrusionOk="0" h="1127" w="812">
                  <a:moveTo>
                    <a:pt x="345" y="1"/>
                  </a:moveTo>
                  <a:lnTo>
                    <a:pt x="345" y="1"/>
                  </a:lnTo>
                  <a:cubicBezTo>
                    <a:pt x="413" y="94"/>
                    <a:pt x="452" y="208"/>
                    <a:pt x="452" y="332"/>
                  </a:cubicBezTo>
                  <a:cubicBezTo>
                    <a:pt x="452" y="605"/>
                    <a:pt x="258" y="834"/>
                    <a:pt x="0" y="887"/>
                  </a:cubicBezTo>
                  <a:lnTo>
                    <a:pt x="0" y="1126"/>
                  </a:lnTo>
                  <a:lnTo>
                    <a:pt x="243" y="1126"/>
                  </a:lnTo>
                  <a:cubicBezTo>
                    <a:pt x="558" y="1126"/>
                    <a:pt x="812" y="872"/>
                    <a:pt x="812" y="558"/>
                  </a:cubicBezTo>
                  <a:cubicBezTo>
                    <a:pt x="812" y="402"/>
                    <a:pt x="748" y="260"/>
                    <a:pt x="645" y="158"/>
                  </a:cubicBezTo>
                  <a:cubicBezTo>
                    <a:pt x="566" y="79"/>
                    <a:pt x="461" y="23"/>
                    <a:pt x="345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9" name="Google Shape;1489;p6"/>
          <p:cNvSpPr txBox="1"/>
          <p:nvPr>
            <p:ph idx="4" type="subTitle"/>
          </p:nvPr>
        </p:nvSpPr>
        <p:spPr>
          <a:xfrm>
            <a:off x="1204325" y="1974075"/>
            <a:ext cx="2907600" cy="114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accent3"/>
                </a:highlight>
              </a:rPr>
              <a:t>Machine Learning</a:t>
            </a:r>
            <a:r>
              <a:rPr lang="en"/>
              <a:t> o en Español “Aprendizaje de Máquina” requiere de conocimientos provenientes del cálculo, álgebra lineal, estadística y probabilidades.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7"/>
          <p:cNvSpPr txBox="1"/>
          <p:nvPr>
            <p:ph type="title"/>
          </p:nvPr>
        </p:nvSpPr>
        <p:spPr>
          <a:xfrm>
            <a:off x="720725" y="663300"/>
            <a:ext cx="5221500" cy="20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00">
                <a:solidFill>
                  <a:schemeClr val="accent6"/>
                </a:solidFill>
              </a:rPr>
              <a:t>Pero nosotros trabajaremos con </a:t>
            </a:r>
            <a:r>
              <a:rPr b="1" lang="en" sz="2700"/>
              <a:t>audio</a:t>
            </a:r>
            <a:r>
              <a:rPr lang="en" sz="2700">
                <a:solidFill>
                  <a:schemeClr val="accent6"/>
                </a:solidFill>
              </a:rPr>
              <a:t> ¿qué necesitamos desde nuestra área?</a:t>
            </a:r>
            <a:endParaRPr sz="2700">
              <a:solidFill>
                <a:schemeClr val="accent6"/>
              </a:solidFill>
            </a:endParaRPr>
          </a:p>
        </p:txBody>
      </p:sp>
      <p:grpSp>
        <p:nvGrpSpPr>
          <p:cNvPr id="1495" name="Google Shape;1495;p7"/>
          <p:cNvGrpSpPr/>
          <p:nvPr/>
        </p:nvGrpSpPr>
        <p:grpSpPr>
          <a:xfrm>
            <a:off x="2273359" y="3035244"/>
            <a:ext cx="297652" cy="297680"/>
            <a:chOff x="5377201" y="3497682"/>
            <a:chExt cx="297712" cy="264276"/>
          </a:xfrm>
        </p:grpSpPr>
        <p:sp>
          <p:nvSpPr>
            <p:cNvPr id="1496" name="Google Shape;1496;p7"/>
            <p:cNvSpPr/>
            <p:nvPr/>
          </p:nvSpPr>
          <p:spPr>
            <a:xfrm>
              <a:off x="5414594" y="3497682"/>
              <a:ext cx="224054" cy="85735"/>
            </a:xfrm>
            <a:custGeom>
              <a:rect b="b" l="l" r="r" t="t"/>
              <a:pathLst>
                <a:path extrusionOk="0" h="2669" w="6975">
                  <a:moveTo>
                    <a:pt x="337" y="1"/>
                  </a:moveTo>
                  <a:cubicBezTo>
                    <a:pt x="311" y="1"/>
                    <a:pt x="287" y="2"/>
                    <a:pt x="262" y="8"/>
                  </a:cubicBezTo>
                  <a:cubicBezTo>
                    <a:pt x="94" y="46"/>
                    <a:pt x="0" y="324"/>
                    <a:pt x="0" y="505"/>
                  </a:cubicBezTo>
                  <a:lnTo>
                    <a:pt x="13" y="2669"/>
                  </a:lnTo>
                  <a:lnTo>
                    <a:pt x="455" y="2669"/>
                  </a:lnTo>
                  <a:lnTo>
                    <a:pt x="526" y="2389"/>
                  </a:lnTo>
                  <a:lnTo>
                    <a:pt x="526" y="617"/>
                  </a:lnTo>
                  <a:cubicBezTo>
                    <a:pt x="526" y="587"/>
                    <a:pt x="550" y="468"/>
                    <a:pt x="581" y="468"/>
                  </a:cubicBezTo>
                  <a:lnTo>
                    <a:pt x="6360" y="468"/>
                  </a:lnTo>
                  <a:cubicBezTo>
                    <a:pt x="6390" y="468"/>
                    <a:pt x="6507" y="587"/>
                    <a:pt x="6507" y="617"/>
                  </a:cubicBezTo>
                  <a:lnTo>
                    <a:pt x="6507" y="2667"/>
                  </a:lnTo>
                  <a:lnTo>
                    <a:pt x="6918" y="2667"/>
                  </a:lnTo>
                  <a:lnTo>
                    <a:pt x="6975" y="2386"/>
                  </a:lnTo>
                  <a:lnTo>
                    <a:pt x="6975" y="373"/>
                  </a:lnTo>
                  <a:cubicBezTo>
                    <a:pt x="6975" y="167"/>
                    <a:pt x="6808" y="1"/>
                    <a:pt x="6601" y="1"/>
                  </a:cubicBezTo>
                  <a:lnTo>
                    <a:pt x="5948" y="1"/>
                  </a:lnTo>
                  <a:lnTo>
                    <a:pt x="5860" y="56"/>
                  </a:lnTo>
                  <a:lnTo>
                    <a:pt x="1039" y="56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5413405" y="3497971"/>
              <a:ext cx="17989" cy="89044"/>
            </a:xfrm>
            <a:custGeom>
              <a:rect b="b" l="l" r="r" t="t"/>
              <a:pathLst>
                <a:path extrusionOk="0" h="2772" w="560">
                  <a:moveTo>
                    <a:pt x="299" y="0"/>
                  </a:moveTo>
                  <a:cubicBezTo>
                    <a:pt x="138" y="29"/>
                    <a:pt x="1" y="181"/>
                    <a:pt x="1" y="365"/>
                  </a:cubicBezTo>
                  <a:lnTo>
                    <a:pt x="1" y="2771"/>
                  </a:lnTo>
                  <a:lnTo>
                    <a:pt x="560" y="2771"/>
                  </a:lnTo>
                  <a:lnTo>
                    <a:pt x="560" y="2380"/>
                  </a:lnTo>
                  <a:lnTo>
                    <a:pt x="393" y="2380"/>
                  </a:lnTo>
                  <a:cubicBezTo>
                    <a:pt x="343" y="2380"/>
                    <a:pt x="299" y="2338"/>
                    <a:pt x="299" y="2286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5431362" y="3506773"/>
              <a:ext cx="207286" cy="79118"/>
            </a:xfrm>
            <a:custGeom>
              <a:rect b="b" l="l" r="r" t="t"/>
              <a:pathLst>
                <a:path extrusionOk="0" h="2463" w="6453">
                  <a:moveTo>
                    <a:pt x="95" y="0"/>
                  </a:moveTo>
                  <a:cubicBezTo>
                    <a:pt x="44" y="0"/>
                    <a:pt x="1" y="41"/>
                    <a:pt x="1" y="94"/>
                  </a:cubicBezTo>
                  <a:lnTo>
                    <a:pt x="1" y="336"/>
                  </a:lnTo>
                  <a:cubicBezTo>
                    <a:pt x="1" y="333"/>
                    <a:pt x="1" y="311"/>
                    <a:pt x="19" y="294"/>
                  </a:cubicBezTo>
                  <a:cubicBezTo>
                    <a:pt x="35" y="279"/>
                    <a:pt x="54" y="279"/>
                    <a:pt x="57" y="279"/>
                  </a:cubicBezTo>
                  <a:lnTo>
                    <a:pt x="468" y="279"/>
                  </a:lnTo>
                  <a:lnTo>
                    <a:pt x="558" y="223"/>
                  </a:lnTo>
                  <a:lnTo>
                    <a:pt x="5331" y="226"/>
                  </a:lnTo>
                  <a:lnTo>
                    <a:pt x="5426" y="281"/>
                  </a:lnTo>
                  <a:lnTo>
                    <a:pt x="5838" y="281"/>
                  </a:lnTo>
                  <a:cubicBezTo>
                    <a:pt x="5868" y="281"/>
                    <a:pt x="5893" y="307"/>
                    <a:pt x="5893" y="337"/>
                  </a:cubicBezTo>
                  <a:lnTo>
                    <a:pt x="5893" y="2462"/>
                  </a:lnTo>
                  <a:lnTo>
                    <a:pt x="6453" y="2462"/>
                  </a:lnTo>
                  <a:lnTo>
                    <a:pt x="6453" y="2108"/>
                  </a:lnTo>
                  <a:lnTo>
                    <a:pt x="6283" y="2108"/>
                  </a:lnTo>
                  <a:cubicBezTo>
                    <a:pt x="6233" y="2106"/>
                    <a:pt x="6192" y="2064"/>
                    <a:pt x="6192" y="2014"/>
                  </a:cubicBezTo>
                  <a:lnTo>
                    <a:pt x="6192" y="185"/>
                  </a:lnTo>
                  <a:cubicBezTo>
                    <a:pt x="6192" y="83"/>
                    <a:pt x="6108" y="0"/>
                    <a:pt x="6005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5446429" y="3497778"/>
              <a:ext cx="159295" cy="16254"/>
            </a:xfrm>
            <a:custGeom>
              <a:rect b="b" l="l" r="r" t="t"/>
              <a:pathLst>
                <a:path extrusionOk="0" h="506" w="4959">
                  <a:moveTo>
                    <a:pt x="1" y="1"/>
                  </a:moveTo>
                  <a:lnTo>
                    <a:pt x="1" y="282"/>
                  </a:lnTo>
                  <a:lnTo>
                    <a:pt x="57" y="506"/>
                  </a:lnTo>
                  <a:lnTo>
                    <a:pt x="4902" y="506"/>
                  </a:lnTo>
                  <a:lnTo>
                    <a:pt x="4959" y="282"/>
                  </a:lnTo>
                  <a:lnTo>
                    <a:pt x="49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5446429" y="3506773"/>
              <a:ext cx="159295" cy="8994"/>
            </a:xfrm>
            <a:custGeom>
              <a:rect b="b" l="l" r="r" t="t"/>
              <a:pathLst>
                <a:path extrusionOk="0" h="280" w="4959">
                  <a:moveTo>
                    <a:pt x="1" y="0"/>
                  </a:moveTo>
                  <a:lnTo>
                    <a:pt x="1" y="279"/>
                  </a:lnTo>
                  <a:lnTo>
                    <a:pt x="4959" y="279"/>
                  </a:lnTo>
                  <a:lnTo>
                    <a:pt x="4959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5396411" y="3583388"/>
              <a:ext cx="69160" cy="16864"/>
            </a:xfrm>
            <a:custGeom>
              <a:rect b="b" l="l" r="r" t="t"/>
              <a:pathLst>
                <a:path extrusionOk="0" h="525" w="2153">
                  <a:moveTo>
                    <a:pt x="242" y="1"/>
                  </a:moveTo>
                  <a:lnTo>
                    <a:pt x="185" y="40"/>
                  </a:lnTo>
                  <a:cubicBezTo>
                    <a:pt x="83" y="40"/>
                    <a:pt x="0" y="122"/>
                    <a:pt x="0" y="225"/>
                  </a:cubicBezTo>
                  <a:lnTo>
                    <a:pt x="0" y="525"/>
                  </a:lnTo>
                  <a:lnTo>
                    <a:pt x="2153" y="525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5395191" y="3583388"/>
              <a:ext cx="70348" cy="19241"/>
            </a:xfrm>
            <a:custGeom>
              <a:rect b="b" l="l" r="r" t="t"/>
              <a:pathLst>
                <a:path extrusionOk="0" h="599" w="2190">
                  <a:moveTo>
                    <a:pt x="186" y="1"/>
                  </a:moveTo>
                  <a:cubicBezTo>
                    <a:pt x="83" y="1"/>
                    <a:pt x="0" y="85"/>
                    <a:pt x="0" y="188"/>
                  </a:cubicBezTo>
                  <a:lnTo>
                    <a:pt x="0" y="599"/>
                  </a:lnTo>
                  <a:lnTo>
                    <a:pt x="2189" y="599"/>
                  </a:lnTo>
                  <a:lnTo>
                    <a:pt x="2189" y="244"/>
                  </a:lnTo>
                  <a:lnTo>
                    <a:pt x="335" y="244"/>
                  </a:lnTo>
                  <a:cubicBezTo>
                    <a:pt x="306" y="244"/>
                    <a:pt x="280" y="218"/>
                    <a:pt x="280" y="188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5588931" y="3583388"/>
              <a:ext cx="68003" cy="16864"/>
            </a:xfrm>
            <a:custGeom>
              <a:rect b="b" l="l" r="r" t="t"/>
              <a:pathLst>
                <a:path extrusionOk="0" h="525" w="2117">
                  <a:moveTo>
                    <a:pt x="281" y="1"/>
                  </a:moveTo>
                  <a:lnTo>
                    <a:pt x="0" y="57"/>
                  </a:lnTo>
                  <a:lnTo>
                    <a:pt x="0" y="525"/>
                  </a:lnTo>
                  <a:lnTo>
                    <a:pt x="2059" y="525"/>
                  </a:lnTo>
                  <a:lnTo>
                    <a:pt x="2115" y="244"/>
                  </a:lnTo>
                  <a:lnTo>
                    <a:pt x="2115" y="188"/>
                  </a:lnTo>
                  <a:cubicBezTo>
                    <a:pt x="2117" y="85"/>
                    <a:pt x="2031" y="1"/>
                    <a:pt x="1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5586554" y="3583388"/>
              <a:ext cx="70348" cy="18599"/>
            </a:xfrm>
            <a:custGeom>
              <a:rect b="b" l="l" r="r" t="t"/>
              <a:pathLst>
                <a:path extrusionOk="0" h="579" w="2190">
                  <a:moveTo>
                    <a:pt x="0" y="1"/>
                  </a:moveTo>
                  <a:lnTo>
                    <a:pt x="0" y="578"/>
                  </a:lnTo>
                  <a:lnTo>
                    <a:pt x="2189" y="578"/>
                  </a:lnTo>
                  <a:lnTo>
                    <a:pt x="2189" y="244"/>
                  </a:lnTo>
                  <a:lnTo>
                    <a:pt x="409" y="244"/>
                  </a:lnTo>
                  <a:cubicBezTo>
                    <a:pt x="380" y="244"/>
                    <a:pt x="355" y="218"/>
                    <a:pt x="355" y="188"/>
                  </a:cubicBezTo>
                  <a:lnTo>
                    <a:pt x="355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5478424" y="3583388"/>
              <a:ext cx="23385" cy="19209"/>
            </a:xfrm>
            <a:custGeom>
              <a:rect b="b" l="l" r="r" t="t"/>
              <a:pathLst>
                <a:path extrusionOk="0" h="598" w="728">
                  <a:moveTo>
                    <a:pt x="364" y="1"/>
                  </a:moveTo>
                  <a:lnTo>
                    <a:pt x="1" y="76"/>
                  </a:lnTo>
                  <a:lnTo>
                    <a:pt x="1" y="597"/>
                  </a:lnTo>
                  <a:lnTo>
                    <a:pt x="727" y="597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5479356" y="3583388"/>
              <a:ext cx="21554" cy="19241"/>
            </a:xfrm>
            <a:custGeom>
              <a:rect b="b" l="l" r="r" t="t"/>
              <a:pathLst>
                <a:path extrusionOk="0" h="599" w="671">
                  <a:moveTo>
                    <a:pt x="1" y="1"/>
                  </a:moveTo>
                  <a:lnTo>
                    <a:pt x="1" y="599"/>
                  </a:lnTo>
                  <a:lnTo>
                    <a:pt x="671" y="599"/>
                  </a:lnTo>
                  <a:lnTo>
                    <a:pt x="671" y="244"/>
                  </a:lnTo>
                  <a:lnTo>
                    <a:pt x="391" y="244"/>
                  </a:lnTo>
                  <a:cubicBezTo>
                    <a:pt x="360" y="244"/>
                    <a:pt x="336" y="218"/>
                    <a:pt x="336" y="188"/>
                  </a:cubicBezTo>
                  <a:lnTo>
                    <a:pt x="336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5464386" y="3573269"/>
              <a:ext cx="16832" cy="26983"/>
            </a:xfrm>
            <a:custGeom>
              <a:rect b="b" l="l" r="r" t="t"/>
              <a:pathLst>
                <a:path extrusionOk="0" h="840" w="524">
                  <a:moveTo>
                    <a:pt x="244" y="0"/>
                  </a:moveTo>
                  <a:lnTo>
                    <a:pt x="95" y="38"/>
                  </a:lnTo>
                  <a:cubicBezTo>
                    <a:pt x="44" y="38"/>
                    <a:pt x="0" y="80"/>
                    <a:pt x="0" y="132"/>
                  </a:cubicBezTo>
                  <a:lnTo>
                    <a:pt x="0" y="840"/>
                  </a:lnTo>
                  <a:lnTo>
                    <a:pt x="485" y="840"/>
                  </a:lnTo>
                  <a:lnTo>
                    <a:pt x="523" y="559"/>
                  </a:lnTo>
                  <a:lnTo>
                    <a:pt x="523" y="91"/>
                  </a:lnTo>
                  <a:cubicBezTo>
                    <a:pt x="522" y="41"/>
                    <a:pt x="480" y="0"/>
                    <a:pt x="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5463165" y="3573269"/>
              <a:ext cx="17989" cy="28750"/>
            </a:xfrm>
            <a:custGeom>
              <a:rect b="b" l="l" r="r" t="t"/>
              <a:pathLst>
                <a:path extrusionOk="0" h="895" w="560">
                  <a:moveTo>
                    <a:pt x="95" y="0"/>
                  </a:moveTo>
                  <a:cubicBezTo>
                    <a:pt x="44" y="0"/>
                    <a:pt x="1" y="41"/>
                    <a:pt x="1" y="93"/>
                  </a:cubicBezTo>
                  <a:lnTo>
                    <a:pt x="1" y="895"/>
                  </a:lnTo>
                  <a:lnTo>
                    <a:pt x="560" y="895"/>
                  </a:lnTo>
                  <a:lnTo>
                    <a:pt x="560" y="560"/>
                  </a:lnTo>
                  <a:lnTo>
                    <a:pt x="335" y="560"/>
                  </a:lnTo>
                  <a:cubicBezTo>
                    <a:pt x="305" y="559"/>
                    <a:pt x="282" y="533"/>
                    <a:pt x="282" y="503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5500301" y="3573269"/>
              <a:ext cx="88658" cy="26983"/>
            </a:xfrm>
            <a:custGeom>
              <a:rect b="b" l="l" r="r" t="t"/>
              <a:pathLst>
                <a:path extrusionOk="0" h="840" w="2760">
                  <a:moveTo>
                    <a:pt x="242" y="0"/>
                  </a:moveTo>
                  <a:lnTo>
                    <a:pt x="55" y="38"/>
                  </a:lnTo>
                  <a:cubicBezTo>
                    <a:pt x="4" y="38"/>
                    <a:pt x="0" y="80"/>
                    <a:pt x="0" y="132"/>
                  </a:cubicBezTo>
                  <a:lnTo>
                    <a:pt x="0" y="840"/>
                  </a:lnTo>
                  <a:lnTo>
                    <a:pt x="2722" y="840"/>
                  </a:lnTo>
                  <a:lnTo>
                    <a:pt x="2759" y="559"/>
                  </a:lnTo>
                  <a:lnTo>
                    <a:pt x="2759" y="91"/>
                  </a:lnTo>
                  <a:cubicBezTo>
                    <a:pt x="2759" y="41"/>
                    <a:pt x="2717" y="0"/>
                    <a:pt x="2667" y="0"/>
                  </a:cubicBezTo>
                  <a:lnTo>
                    <a:pt x="2480" y="0"/>
                  </a:lnTo>
                  <a:lnTo>
                    <a:pt x="2347" y="55"/>
                  </a:lnTo>
                  <a:lnTo>
                    <a:pt x="2202" y="0"/>
                  </a:lnTo>
                  <a:lnTo>
                    <a:pt x="1921" y="0"/>
                  </a:lnTo>
                  <a:lnTo>
                    <a:pt x="1778" y="38"/>
                  </a:lnTo>
                  <a:lnTo>
                    <a:pt x="1643" y="0"/>
                  </a:lnTo>
                  <a:lnTo>
                    <a:pt x="1362" y="0"/>
                  </a:lnTo>
                  <a:lnTo>
                    <a:pt x="1213" y="38"/>
                  </a:lnTo>
                  <a:lnTo>
                    <a:pt x="1083" y="0"/>
                  </a:lnTo>
                  <a:lnTo>
                    <a:pt x="804" y="0"/>
                  </a:lnTo>
                  <a:lnTo>
                    <a:pt x="663" y="38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5499112" y="3573269"/>
              <a:ext cx="19209" cy="29360"/>
            </a:xfrm>
            <a:custGeom>
              <a:rect b="b" l="l" r="r" t="t"/>
              <a:pathLst>
                <a:path extrusionOk="0" h="914" w="598">
                  <a:moveTo>
                    <a:pt x="95" y="0"/>
                  </a:moveTo>
                  <a:cubicBezTo>
                    <a:pt x="44" y="0"/>
                    <a:pt x="1" y="41"/>
                    <a:pt x="1" y="93"/>
                  </a:cubicBezTo>
                  <a:lnTo>
                    <a:pt x="1" y="914"/>
                  </a:lnTo>
                  <a:lnTo>
                    <a:pt x="597" y="914"/>
                  </a:lnTo>
                  <a:lnTo>
                    <a:pt x="597" y="559"/>
                  </a:lnTo>
                  <a:lnTo>
                    <a:pt x="337" y="559"/>
                  </a:lnTo>
                  <a:cubicBezTo>
                    <a:pt x="303" y="559"/>
                    <a:pt x="280" y="533"/>
                    <a:pt x="280" y="503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5517070" y="3573269"/>
              <a:ext cx="19209" cy="29360"/>
            </a:xfrm>
            <a:custGeom>
              <a:rect b="b" l="l" r="r" t="t"/>
              <a:pathLst>
                <a:path extrusionOk="0" h="914" w="598">
                  <a:moveTo>
                    <a:pt x="1" y="0"/>
                  </a:moveTo>
                  <a:lnTo>
                    <a:pt x="1" y="914"/>
                  </a:lnTo>
                  <a:lnTo>
                    <a:pt x="597" y="914"/>
                  </a:lnTo>
                  <a:lnTo>
                    <a:pt x="597" y="559"/>
                  </a:lnTo>
                  <a:lnTo>
                    <a:pt x="337" y="559"/>
                  </a:lnTo>
                  <a:cubicBezTo>
                    <a:pt x="306" y="559"/>
                    <a:pt x="282" y="533"/>
                    <a:pt x="282" y="503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5535027" y="3573269"/>
              <a:ext cx="19177" cy="29360"/>
            </a:xfrm>
            <a:custGeom>
              <a:rect b="b" l="l" r="r" t="t"/>
              <a:pathLst>
                <a:path extrusionOk="0" h="914" w="597">
                  <a:moveTo>
                    <a:pt x="0" y="0"/>
                  </a:moveTo>
                  <a:lnTo>
                    <a:pt x="0" y="914"/>
                  </a:lnTo>
                  <a:lnTo>
                    <a:pt x="597" y="914"/>
                  </a:lnTo>
                  <a:lnTo>
                    <a:pt x="597" y="559"/>
                  </a:lnTo>
                  <a:lnTo>
                    <a:pt x="338" y="559"/>
                  </a:lnTo>
                  <a:cubicBezTo>
                    <a:pt x="306" y="559"/>
                    <a:pt x="281" y="533"/>
                    <a:pt x="281" y="50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5552984" y="3573269"/>
              <a:ext cx="19241" cy="29360"/>
            </a:xfrm>
            <a:custGeom>
              <a:rect b="b" l="l" r="r" t="t"/>
              <a:pathLst>
                <a:path extrusionOk="0" h="914" w="599">
                  <a:moveTo>
                    <a:pt x="0" y="0"/>
                  </a:moveTo>
                  <a:lnTo>
                    <a:pt x="0" y="914"/>
                  </a:lnTo>
                  <a:lnTo>
                    <a:pt x="598" y="914"/>
                  </a:lnTo>
                  <a:lnTo>
                    <a:pt x="598" y="559"/>
                  </a:lnTo>
                  <a:lnTo>
                    <a:pt x="338" y="559"/>
                  </a:lnTo>
                  <a:cubicBezTo>
                    <a:pt x="307" y="559"/>
                    <a:pt x="281" y="533"/>
                    <a:pt x="281" y="50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5570974" y="3573269"/>
              <a:ext cx="17989" cy="29360"/>
            </a:xfrm>
            <a:custGeom>
              <a:rect b="b" l="l" r="r" t="t"/>
              <a:pathLst>
                <a:path extrusionOk="0" h="914" w="560">
                  <a:moveTo>
                    <a:pt x="0" y="0"/>
                  </a:moveTo>
                  <a:lnTo>
                    <a:pt x="0" y="914"/>
                  </a:lnTo>
                  <a:lnTo>
                    <a:pt x="559" y="914"/>
                  </a:lnTo>
                  <a:lnTo>
                    <a:pt x="559" y="559"/>
                  </a:lnTo>
                  <a:lnTo>
                    <a:pt x="335" y="559"/>
                  </a:lnTo>
                  <a:cubicBezTo>
                    <a:pt x="306" y="559"/>
                    <a:pt x="280" y="533"/>
                    <a:pt x="280" y="503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5378454" y="3600093"/>
              <a:ext cx="296459" cy="160613"/>
            </a:xfrm>
            <a:custGeom>
              <a:rect b="b" l="l" r="r" t="t"/>
              <a:pathLst>
                <a:path extrusionOk="0" h="5000" w="9229">
                  <a:moveTo>
                    <a:pt x="242" y="0"/>
                  </a:moveTo>
                  <a:cubicBezTo>
                    <a:pt x="86" y="0"/>
                    <a:pt x="36" y="362"/>
                    <a:pt x="36" y="516"/>
                  </a:cubicBezTo>
                  <a:lnTo>
                    <a:pt x="0" y="4718"/>
                  </a:lnTo>
                  <a:cubicBezTo>
                    <a:pt x="0" y="4873"/>
                    <a:pt x="126" y="4999"/>
                    <a:pt x="280" y="4999"/>
                  </a:cubicBezTo>
                  <a:lnTo>
                    <a:pt x="8570" y="4992"/>
                  </a:lnTo>
                  <a:cubicBezTo>
                    <a:pt x="8724" y="4992"/>
                    <a:pt x="9229" y="4909"/>
                    <a:pt x="9228" y="4755"/>
                  </a:cubicBezTo>
                  <a:lnTo>
                    <a:pt x="9228" y="281"/>
                  </a:lnTo>
                  <a:cubicBezTo>
                    <a:pt x="9228" y="125"/>
                    <a:pt x="9102" y="0"/>
                    <a:pt x="8948" y="0"/>
                  </a:cubicBezTo>
                  <a:lnTo>
                    <a:pt x="7548" y="0"/>
                  </a:lnTo>
                  <a:lnTo>
                    <a:pt x="7472" y="57"/>
                  </a:lnTo>
                  <a:lnTo>
                    <a:pt x="1736" y="5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5377201" y="3600221"/>
              <a:ext cx="297711" cy="161737"/>
            </a:xfrm>
            <a:custGeom>
              <a:rect b="b" l="l" r="r" t="t"/>
              <a:pathLst>
                <a:path extrusionOk="0" h="5035" w="9268">
                  <a:moveTo>
                    <a:pt x="281" y="1"/>
                  </a:moveTo>
                  <a:cubicBezTo>
                    <a:pt x="128" y="1"/>
                    <a:pt x="0" y="125"/>
                    <a:pt x="0" y="280"/>
                  </a:cubicBezTo>
                  <a:lnTo>
                    <a:pt x="0" y="4753"/>
                  </a:lnTo>
                  <a:cubicBezTo>
                    <a:pt x="0" y="4908"/>
                    <a:pt x="125" y="5034"/>
                    <a:pt x="281" y="5034"/>
                  </a:cubicBezTo>
                  <a:lnTo>
                    <a:pt x="8987" y="5034"/>
                  </a:lnTo>
                  <a:cubicBezTo>
                    <a:pt x="9141" y="5034"/>
                    <a:pt x="9268" y="4910"/>
                    <a:pt x="9268" y="4753"/>
                  </a:cubicBezTo>
                  <a:lnTo>
                    <a:pt x="375" y="4753"/>
                  </a:lnTo>
                  <a:cubicBezTo>
                    <a:pt x="323" y="4752"/>
                    <a:pt x="281" y="4710"/>
                    <a:pt x="281" y="4659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5512604" y="3739414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1"/>
                  </a:moveTo>
                  <a:cubicBezTo>
                    <a:pt x="63" y="1"/>
                    <a:pt x="1" y="63"/>
                    <a:pt x="1" y="141"/>
                  </a:cubicBezTo>
                  <a:cubicBezTo>
                    <a:pt x="1" y="218"/>
                    <a:pt x="63" y="280"/>
                    <a:pt x="140" y="280"/>
                  </a:cubicBezTo>
                  <a:cubicBezTo>
                    <a:pt x="216" y="280"/>
                    <a:pt x="279" y="218"/>
                    <a:pt x="279" y="141"/>
                  </a:cubicBezTo>
                  <a:cubicBezTo>
                    <a:pt x="279" y="63"/>
                    <a:pt x="216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5530562" y="3739414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39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39" y="280"/>
                  </a:cubicBezTo>
                  <a:cubicBezTo>
                    <a:pt x="216" y="280"/>
                    <a:pt x="278" y="218"/>
                    <a:pt x="278" y="141"/>
                  </a:cubicBezTo>
                  <a:cubicBezTo>
                    <a:pt x="278" y="63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5491370" y="3633984"/>
              <a:ext cx="70702" cy="54480"/>
            </a:xfrm>
            <a:custGeom>
              <a:rect b="b" l="l" r="r" t="t"/>
              <a:pathLst>
                <a:path extrusionOk="0" h="1696" w="2201">
                  <a:moveTo>
                    <a:pt x="19" y="1"/>
                  </a:moveTo>
                  <a:lnTo>
                    <a:pt x="0" y="1509"/>
                  </a:lnTo>
                  <a:cubicBezTo>
                    <a:pt x="0" y="1613"/>
                    <a:pt x="84" y="1696"/>
                    <a:pt x="187" y="1696"/>
                  </a:cubicBezTo>
                  <a:lnTo>
                    <a:pt x="1976" y="1696"/>
                  </a:lnTo>
                  <a:cubicBezTo>
                    <a:pt x="2080" y="1696"/>
                    <a:pt x="2163" y="1613"/>
                    <a:pt x="2163" y="1509"/>
                  </a:cubicBezTo>
                  <a:lnTo>
                    <a:pt x="2201" y="1454"/>
                  </a:lnTo>
                  <a:lnTo>
                    <a:pt x="22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5490117" y="3633373"/>
              <a:ext cx="71858" cy="56311"/>
            </a:xfrm>
            <a:custGeom>
              <a:rect b="b" l="l" r="r" t="t"/>
              <a:pathLst>
                <a:path extrusionOk="0" h="1753" w="2237">
                  <a:moveTo>
                    <a:pt x="0" y="1"/>
                  </a:moveTo>
                  <a:lnTo>
                    <a:pt x="0" y="1567"/>
                  </a:lnTo>
                  <a:cubicBezTo>
                    <a:pt x="0" y="1670"/>
                    <a:pt x="83" y="1753"/>
                    <a:pt x="185" y="1753"/>
                  </a:cubicBezTo>
                  <a:lnTo>
                    <a:pt x="2050" y="1753"/>
                  </a:lnTo>
                  <a:cubicBezTo>
                    <a:pt x="2153" y="1753"/>
                    <a:pt x="2237" y="1670"/>
                    <a:pt x="2237" y="1567"/>
                  </a:cubicBezTo>
                  <a:lnTo>
                    <a:pt x="2237" y="1473"/>
                  </a:lnTo>
                  <a:lnTo>
                    <a:pt x="334" y="1473"/>
                  </a:lnTo>
                  <a:cubicBezTo>
                    <a:pt x="334" y="1473"/>
                    <a:pt x="333" y="1473"/>
                    <a:pt x="332" y="1473"/>
                  </a:cubicBezTo>
                  <a:cubicBezTo>
                    <a:pt x="304" y="1473"/>
                    <a:pt x="281" y="1448"/>
                    <a:pt x="281" y="141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5505248" y="3654029"/>
              <a:ext cx="41374" cy="16222"/>
            </a:xfrm>
            <a:custGeom>
              <a:rect b="b" l="l" r="r" t="t"/>
              <a:pathLst>
                <a:path extrusionOk="0" h="505" w="1288">
                  <a:moveTo>
                    <a:pt x="1" y="1"/>
                  </a:moveTo>
                  <a:lnTo>
                    <a:pt x="8" y="505"/>
                  </a:lnTo>
                  <a:lnTo>
                    <a:pt x="1288" y="505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5505505" y="3663056"/>
              <a:ext cx="41117" cy="9059"/>
            </a:xfrm>
            <a:custGeom>
              <a:rect b="b" l="l" r="r" t="t"/>
              <a:pathLst>
                <a:path extrusionOk="0" h="282" w="1280">
                  <a:moveTo>
                    <a:pt x="0" y="1"/>
                  </a:moveTo>
                  <a:lnTo>
                    <a:pt x="0" y="281"/>
                  </a:lnTo>
                  <a:lnTo>
                    <a:pt x="1280" y="281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5491274" y="3651652"/>
              <a:ext cx="21651" cy="21618"/>
            </a:xfrm>
            <a:custGeom>
              <a:rect b="b" l="l" r="r" t="t"/>
              <a:pathLst>
                <a:path extrusionOk="0" h="673" w="674">
                  <a:moveTo>
                    <a:pt x="319" y="1"/>
                  </a:moveTo>
                  <a:cubicBezTo>
                    <a:pt x="269" y="1"/>
                    <a:pt x="223" y="11"/>
                    <a:pt x="180" y="30"/>
                  </a:cubicBezTo>
                  <a:cubicBezTo>
                    <a:pt x="52" y="83"/>
                    <a:pt x="0" y="299"/>
                    <a:pt x="0" y="356"/>
                  </a:cubicBezTo>
                  <a:cubicBezTo>
                    <a:pt x="0" y="551"/>
                    <a:pt x="122" y="673"/>
                    <a:pt x="317" y="673"/>
                  </a:cubicBezTo>
                  <a:cubicBezTo>
                    <a:pt x="351" y="673"/>
                    <a:pt x="588" y="622"/>
                    <a:pt x="643" y="495"/>
                  </a:cubicBezTo>
                  <a:cubicBezTo>
                    <a:pt x="662" y="451"/>
                    <a:pt x="673" y="405"/>
                    <a:pt x="673" y="356"/>
                  </a:cubicBezTo>
                  <a:cubicBezTo>
                    <a:pt x="673" y="160"/>
                    <a:pt x="514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5490117" y="3652583"/>
              <a:ext cx="21875" cy="21908"/>
            </a:xfrm>
            <a:custGeom>
              <a:rect b="b" l="l" r="r" t="t"/>
              <a:pathLst>
                <a:path extrusionOk="0" h="682" w="681">
                  <a:moveTo>
                    <a:pt x="216" y="1"/>
                  </a:moveTo>
                  <a:lnTo>
                    <a:pt x="216" y="1"/>
                  </a:lnTo>
                  <a:cubicBezTo>
                    <a:pt x="88" y="54"/>
                    <a:pt x="0" y="179"/>
                    <a:pt x="0" y="327"/>
                  </a:cubicBezTo>
                  <a:cubicBezTo>
                    <a:pt x="0" y="522"/>
                    <a:pt x="159" y="681"/>
                    <a:pt x="355" y="681"/>
                  </a:cubicBezTo>
                  <a:cubicBezTo>
                    <a:pt x="501" y="681"/>
                    <a:pt x="625" y="593"/>
                    <a:pt x="680" y="466"/>
                  </a:cubicBezTo>
                  <a:lnTo>
                    <a:pt x="680" y="466"/>
                  </a:lnTo>
                  <a:cubicBezTo>
                    <a:pt x="638" y="484"/>
                    <a:pt x="592" y="494"/>
                    <a:pt x="541" y="494"/>
                  </a:cubicBezTo>
                  <a:cubicBezTo>
                    <a:pt x="346" y="494"/>
                    <a:pt x="185" y="335"/>
                    <a:pt x="185" y="140"/>
                  </a:cubicBezTo>
                  <a:cubicBezTo>
                    <a:pt x="185" y="91"/>
                    <a:pt x="197" y="43"/>
                    <a:pt x="216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5540359" y="3651652"/>
              <a:ext cx="21683" cy="21618"/>
            </a:xfrm>
            <a:custGeom>
              <a:rect b="b" l="l" r="r" t="t"/>
              <a:pathLst>
                <a:path extrusionOk="0" h="673" w="675">
                  <a:moveTo>
                    <a:pt x="319" y="1"/>
                  </a:moveTo>
                  <a:cubicBezTo>
                    <a:pt x="270" y="1"/>
                    <a:pt x="224" y="11"/>
                    <a:pt x="180" y="30"/>
                  </a:cubicBezTo>
                  <a:cubicBezTo>
                    <a:pt x="53" y="83"/>
                    <a:pt x="1" y="328"/>
                    <a:pt x="1" y="356"/>
                  </a:cubicBezTo>
                  <a:cubicBezTo>
                    <a:pt x="1" y="551"/>
                    <a:pt x="123" y="673"/>
                    <a:pt x="318" y="673"/>
                  </a:cubicBezTo>
                  <a:cubicBezTo>
                    <a:pt x="335" y="673"/>
                    <a:pt x="589" y="622"/>
                    <a:pt x="644" y="495"/>
                  </a:cubicBezTo>
                  <a:cubicBezTo>
                    <a:pt x="664" y="451"/>
                    <a:pt x="674" y="405"/>
                    <a:pt x="674" y="356"/>
                  </a:cubicBezTo>
                  <a:cubicBezTo>
                    <a:pt x="674" y="160"/>
                    <a:pt x="515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5539203" y="3652583"/>
              <a:ext cx="21908" cy="21908"/>
            </a:xfrm>
            <a:custGeom>
              <a:rect b="b" l="l" r="r" t="t"/>
              <a:pathLst>
                <a:path extrusionOk="0" h="682" w="682">
                  <a:moveTo>
                    <a:pt x="216" y="1"/>
                  </a:moveTo>
                  <a:lnTo>
                    <a:pt x="216" y="1"/>
                  </a:lnTo>
                  <a:cubicBezTo>
                    <a:pt x="89" y="54"/>
                    <a:pt x="1" y="179"/>
                    <a:pt x="1" y="327"/>
                  </a:cubicBezTo>
                  <a:cubicBezTo>
                    <a:pt x="1" y="522"/>
                    <a:pt x="160" y="681"/>
                    <a:pt x="355" y="681"/>
                  </a:cubicBezTo>
                  <a:cubicBezTo>
                    <a:pt x="502" y="681"/>
                    <a:pt x="628" y="593"/>
                    <a:pt x="681" y="466"/>
                  </a:cubicBezTo>
                  <a:lnTo>
                    <a:pt x="681" y="466"/>
                  </a:lnTo>
                  <a:cubicBezTo>
                    <a:pt x="638" y="484"/>
                    <a:pt x="591" y="494"/>
                    <a:pt x="542" y="494"/>
                  </a:cubicBezTo>
                  <a:cubicBezTo>
                    <a:pt x="347" y="494"/>
                    <a:pt x="187" y="335"/>
                    <a:pt x="187" y="140"/>
                  </a:cubicBezTo>
                  <a:cubicBezTo>
                    <a:pt x="187" y="91"/>
                    <a:pt x="198" y="43"/>
                    <a:pt x="216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5398210" y="3636361"/>
              <a:ext cx="16832" cy="16447"/>
            </a:xfrm>
            <a:custGeom>
              <a:rect b="b" l="l" r="r" t="t"/>
              <a:pathLst>
                <a:path extrusionOk="0" h="512" w="524">
                  <a:moveTo>
                    <a:pt x="242" y="1"/>
                  </a:moveTo>
                  <a:cubicBezTo>
                    <a:pt x="213" y="1"/>
                    <a:pt x="186" y="5"/>
                    <a:pt x="161" y="14"/>
                  </a:cubicBezTo>
                  <a:cubicBezTo>
                    <a:pt x="47" y="47"/>
                    <a:pt x="0" y="192"/>
                    <a:pt x="0" y="318"/>
                  </a:cubicBezTo>
                  <a:cubicBezTo>
                    <a:pt x="0" y="367"/>
                    <a:pt x="58" y="512"/>
                    <a:pt x="213" y="512"/>
                  </a:cubicBezTo>
                  <a:cubicBezTo>
                    <a:pt x="339" y="512"/>
                    <a:pt x="475" y="477"/>
                    <a:pt x="510" y="361"/>
                  </a:cubicBezTo>
                  <a:cubicBezTo>
                    <a:pt x="517" y="338"/>
                    <a:pt x="523" y="310"/>
                    <a:pt x="523" y="281"/>
                  </a:cubicBezTo>
                  <a:cubicBezTo>
                    <a:pt x="523" y="128"/>
                    <a:pt x="399" y="1"/>
                    <a:pt x="242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5396958" y="3636746"/>
              <a:ext cx="17667" cy="17603"/>
            </a:xfrm>
            <a:custGeom>
              <a:rect b="b" l="l" r="r" t="t"/>
              <a:pathLst>
                <a:path extrusionOk="0" h="548" w="550">
                  <a:moveTo>
                    <a:pt x="200" y="0"/>
                  </a:moveTo>
                  <a:lnTo>
                    <a:pt x="200" y="0"/>
                  </a:lnTo>
                  <a:cubicBezTo>
                    <a:pt x="86" y="34"/>
                    <a:pt x="0" y="141"/>
                    <a:pt x="0" y="268"/>
                  </a:cubicBezTo>
                  <a:cubicBezTo>
                    <a:pt x="0" y="421"/>
                    <a:pt x="126" y="547"/>
                    <a:pt x="281" y="547"/>
                  </a:cubicBezTo>
                  <a:cubicBezTo>
                    <a:pt x="409" y="547"/>
                    <a:pt x="514" y="465"/>
                    <a:pt x="549" y="349"/>
                  </a:cubicBezTo>
                  <a:lnTo>
                    <a:pt x="549" y="349"/>
                  </a:lnTo>
                  <a:cubicBezTo>
                    <a:pt x="524" y="358"/>
                    <a:pt x="497" y="362"/>
                    <a:pt x="468" y="362"/>
                  </a:cubicBezTo>
                  <a:cubicBezTo>
                    <a:pt x="315" y="362"/>
                    <a:pt x="187" y="236"/>
                    <a:pt x="187" y="81"/>
                  </a:cubicBezTo>
                  <a:cubicBezTo>
                    <a:pt x="187" y="52"/>
                    <a:pt x="191" y="25"/>
                    <a:pt x="20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5638113" y="3636361"/>
              <a:ext cx="17057" cy="17057"/>
            </a:xfrm>
            <a:custGeom>
              <a:rect b="b" l="l" r="r" t="t"/>
              <a:pathLst>
                <a:path extrusionOk="0" h="531" w="531">
                  <a:moveTo>
                    <a:pt x="250" y="1"/>
                  </a:moveTo>
                  <a:cubicBezTo>
                    <a:pt x="221" y="1"/>
                    <a:pt x="193" y="5"/>
                    <a:pt x="169" y="14"/>
                  </a:cubicBezTo>
                  <a:cubicBezTo>
                    <a:pt x="54" y="47"/>
                    <a:pt x="1" y="267"/>
                    <a:pt x="1" y="287"/>
                  </a:cubicBezTo>
                  <a:cubicBezTo>
                    <a:pt x="1" y="441"/>
                    <a:pt x="88" y="530"/>
                    <a:pt x="244" y="530"/>
                  </a:cubicBezTo>
                  <a:cubicBezTo>
                    <a:pt x="280" y="530"/>
                    <a:pt x="483" y="477"/>
                    <a:pt x="518" y="363"/>
                  </a:cubicBezTo>
                  <a:cubicBezTo>
                    <a:pt x="525" y="338"/>
                    <a:pt x="531" y="310"/>
                    <a:pt x="531" y="281"/>
                  </a:cubicBezTo>
                  <a:cubicBezTo>
                    <a:pt x="531" y="128"/>
                    <a:pt x="405" y="1"/>
                    <a:pt x="250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5637117" y="3636746"/>
              <a:ext cx="17635" cy="17603"/>
            </a:xfrm>
            <a:custGeom>
              <a:rect b="b" l="l" r="r" t="t"/>
              <a:pathLst>
                <a:path extrusionOk="0" h="548" w="549">
                  <a:moveTo>
                    <a:pt x="200" y="0"/>
                  </a:moveTo>
                  <a:lnTo>
                    <a:pt x="200" y="0"/>
                  </a:lnTo>
                  <a:cubicBezTo>
                    <a:pt x="85" y="34"/>
                    <a:pt x="0" y="141"/>
                    <a:pt x="0" y="268"/>
                  </a:cubicBezTo>
                  <a:cubicBezTo>
                    <a:pt x="0" y="421"/>
                    <a:pt x="125" y="547"/>
                    <a:pt x="281" y="547"/>
                  </a:cubicBezTo>
                  <a:cubicBezTo>
                    <a:pt x="407" y="547"/>
                    <a:pt x="514" y="465"/>
                    <a:pt x="549" y="349"/>
                  </a:cubicBezTo>
                  <a:lnTo>
                    <a:pt x="549" y="349"/>
                  </a:lnTo>
                  <a:cubicBezTo>
                    <a:pt x="523" y="358"/>
                    <a:pt x="495" y="362"/>
                    <a:pt x="468" y="362"/>
                  </a:cubicBezTo>
                  <a:cubicBezTo>
                    <a:pt x="313" y="362"/>
                    <a:pt x="187" y="236"/>
                    <a:pt x="187" y="81"/>
                  </a:cubicBezTo>
                  <a:cubicBezTo>
                    <a:pt x="187" y="52"/>
                    <a:pt x="190" y="25"/>
                    <a:pt x="200" y="0"/>
                  </a:cubicBezTo>
                  <a:close/>
                </a:path>
              </a:pathLst>
            </a:custGeom>
            <a:solidFill>
              <a:srgbClr val="EAE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5491306" y="3707644"/>
              <a:ext cx="70766" cy="16864"/>
            </a:xfrm>
            <a:custGeom>
              <a:rect b="b" l="l" r="r" t="t"/>
              <a:pathLst>
                <a:path extrusionOk="0" h="525" w="2203">
                  <a:moveTo>
                    <a:pt x="244" y="1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3"/>
                  </a:cubicBezTo>
                  <a:lnTo>
                    <a:pt x="1" y="431"/>
                  </a:lnTo>
                  <a:cubicBezTo>
                    <a:pt x="1" y="481"/>
                    <a:pt x="43" y="525"/>
                    <a:pt x="95" y="525"/>
                  </a:cubicBezTo>
                  <a:lnTo>
                    <a:pt x="2071" y="525"/>
                  </a:lnTo>
                  <a:cubicBezTo>
                    <a:pt x="2121" y="525"/>
                    <a:pt x="2165" y="483"/>
                    <a:pt x="2165" y="431"/>
                  </a:cubicBezTo>
                  <a:lnTo>
                    <a:pt x="2203" y="283"/>
                  </a:lnTo>
                  <a:lnTo>
                    <a:pt x="2203" y="95"/>
                  </a:lnTo>
                  <a:cubicBezTo>
                    <a:pt x="2201" y="41"/>
                    <a:pt x="2159" y="1"/>
                    <a:pt x="2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5490117" y="3707644"/>
              <a:ext cx="71922" cy="18053"/>
            </a:xfrm>
            <a:custGeom>
              <a:rect b="b" l="l" r="r" t="t"/>
              <a:pathLst>
                <a:path extrusionOk="0" h="562" w="2239">
                  <a:moveTo>
                    <a:pt x="94" y="1"/>
                  </a:moveTo>
                  <a:cubicBezTo>
                    <a:pt x="43" y="1"/>
                    <a:pt x="0" y="41"/>
                    <a:pt x="0" y="95"/>
                  </a:cubicBezTo>
                  <a:lnTo>
                    <a:pt x="0" y="467"/>
                  </a:lnTo>
                  <a:cubicBezTo>
                    <a:pt x="0" y="518"/>
                    <a:pt x="41" y="561"/>
                    <a:pt x="94" y="561"/>
                  </a:cubicBezTo>
                  <a:lnTo>
                    <a:pt x="2144" y="561"/>
                  </a:lnTo>
                  <a:cubicBezTo>
                    <a:pt x="2195" y="561"/>
                    <a:pt x="2238" y="519"/>
                    <a:pt x="2238" y="467"/>
                  </a:cubicBezTo>
                  <a:lnTo>
                    <a:pt x="2238" y="280"/>
                  </a:lnTo>
                  <a:lnTo>
                    <a:pt x="336" y="280"/>
                  </a:lnTo>
                  <a:cubicBezTo>
                    <a:pt x="305" y="280"/>
                    <a:pt x="281" y="256"/>
                    <a:pt x="281" y="225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5579005" y="3665722"/>
              <a:ext cx="77929" cy="77897"/>
            </a:xfrm>
            <a:custGeom>
              <a:rect b="b" l="l" r="r" t="t"/>
              <a:pathLst>
                <a:path extrusionOk="0" h="2425" w="2426">
                  <a:moveTo>
                    <a:pt x="1214" y="0"/>
                  </a:moveTo>
                  <a:cubicBezTo>
                    <a:pt x="544" y="0"/>
                    <a:pt x="1" y="543"/>
                    <a:pt x="1" y="1213"/>
                  </a:cubicBezTo>
                  <a:cubicBezTo>
                    <a:pt x="1" y="1882"/>
                    <a:pt x="544" y="2425"/>
                    <a:pt x="1214" y="2425"/>
                  </a:cubicBezTo>
                  <a:cubicBezTo>
                    <a:pt x="1883" y="2425"/>
                    <a:pt x="2426" y="1882"/>
                    <a:pt x="2426" y="1213"/>
                  </a:cubicBezTo>
                  <a:cubicBezTo>
                    <a:pt x="2426" y="543"/>
                    <a:pt x="1883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5395191" y="3665722"/>
              <a:ext cx="77929" cy="77897"/>
            </a:xfrm>
            <a:custGeom>
              <a:rect b="b" l="l" r="r" t="t"/>
              <a:pathLst>
                <a:path extrusionOk="0" h="2425" w="2426">
                  <a:moveTo>
                    <a:pt x="1212" y="0"/>
                  </a:moveTo>
                  <a:cubicBezTo>
                    <a:pt x="542" y="0"/>
                    <a:pt x="0" y="543"/>
                    <a:pt x="0" y="1213"/>
                  </a:cubicBezTo>
                  <a:cubicBezTo>
                    <a:pt x="0" y="1882"/>
                    <a:pt x="542" y="2425"/>
                    <a:pt x="1212" y="2425"/>
                  </a:cubicBezTo>
                  <a:cubicBezTo>
                    <a:pt x="1882" y="2425"/>
                    <a:pt x="2425" y="1882"/>
                    <a:pt x="2425" y="1213"/>
                  </a:cubicBezTo>
                  <a:cubicBezTo>
                    <a:pt x="2425" y="543"/>
                    <a:pt x="1882" y="0"/>
                    <a:pt x="1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5390661" y="3661257"/>
              <a:ext cx="86923" cy="86891"/>
            </a:xfrm>
            <a:custGeom>
              <a:rect b="b" l="l" r="r" t="t"/>
              <a:pathLst>
                <a:path extrusionOk="0" h="2705" w="2706">
                  <a:moveTo>
                    <a:pt x="1353" y="280"/>
                  </a:moveTo>
                  <a:cubicBezTo>
                    <a:pt x="1945" y="280"/>
                    <a:pt x="2424" y="760"/>
                    <a:pt x="2424" y="1351"/>
                  </a:cubicBezTo>
                  <a:cubicBezTo>
                    <a:pt x="2424" y="1940"/>
                    <a:pt x="1944" y="2421"/>
                    <a:pt x="1353" y="2421"/>
                  </a:cubicBezTo>
                  <a:cubicBezTo>
                    <a:pt x="764" y="2421"/>
                    <a:pt x="282" y="1940"/>
                    <a:pt x="282" y="1351"/>
                  </a:cubicBezTo>
                  <a:cubicBezTo>
                    <a:pt x="282" y="760"/>
                    <a:pt x="761" y="280"/>
                    <a:pt x="1353" y="280"/>
                  </a:cubicBezTo>
                  <a:close/>
                  <a:moveTo>
                    <a:pt x="1353" y="0"/>
                  </a:moveTo>
                  <a:cubicBezTo>
                    <a:pt x="608" y="0"/>
                    <a:pt x="1" y="607"/>
                    <a:pt x="1" y="1352"/>
                  </a:cubicBezTo>
                  <a:cubicBezTo>
                    <a:pt x="1" y="2098"/>
                    <a:pt x="608" y="2704"/>
                    <a:pt x="1353" y="2704"/>
                  </a:cubicBezTo>
                  <a:cubicBezTo>
                    <a:pt x="2099" y="2704"/>
                    <a:pt x="2705" y="2098"/>
                    <a:pt x="2705" y="1352"/>
                  </a:cubicBezTo>
                  <a:cubicBezTo>
                    <a:pt x="2705" y="607"/>
                    <a:pt x="2099" y="0"/>
                    <a:pt x="135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5417645" y="3688209"/>
              <a:ext cx="32958" cy="32958"/>
            </a:xfrm>
            <a:custGeom>
              <a:rect b="b" l="l" r="r" t="t"/>
              <a:pathLst>
                <a:path extrusionOk="0" h="1026" w="1026">
                  <a:moveTo>
                    <a:pt x="513" y="280"/>
                  </a:moveTo>
                  <a:cubicBezTo>
                    <a:pt x="642" y="280"/>
                    <a:pt x="746" y="384"/>
                    <a:pt x="746" y="513"/>
                  </a:cubicBezTo>
                  <a:cubicBezTo>
                    <a:pt x="746" y="641"/>
                    <a:pt x="642" y="746"/>
                    <a:pt x="513" y="746"/>
                  </a:cubicBezTo>
                  <a:cubicBezTo>
                    <a:pt x="384" y="746"/>
                    <a:pt x="280" y="641"/>
                    <a:pt x="280" y="513"/>
                  </a:cubicBezTo>
                  <a:cubicBezTo>
                    <a:pt x="280" y="384"/>
                    <a:pt x="384" y="280"/>
                    <a:pt x="513" y="280"/>
                  </a:cubicBezTo>
                  <a:close/>
                  <a:moveTo>
                    <a:pt x="513" y="1"/>
                  </a:moveTo>
                  <a:cubicBezTo>
                    <a:pt x="231" y="1"/>
                    <a:pt x="1" y="231"/>
                    <a:pt x="1" y="513"/>
                  </a:cubicBezTo>
                  <a:cubicBezTo>
                    <a:pt x="1" y="795"/>
                    <a:pt x="231" y="1026"/>
                    <a:pt x="513" y="1026"/>
                  </a:cubicBezTo>
                  <a:cubicBezTo>
                    <a:pt x="797" y="1026"/>
                    <a:pt x="1026" y="795"/>
                    <a:pt x="1026" y="513"/>
                  </a:cubicBezTo>
                  <a:cubicBezTo>
                    <a:pt x="1026" y="231"/>
                    <a:pt x="795" y="1"/>
                    <a:pt x="51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5601524" y="3688209"/>
              <a:ext cx="32926" cy="32958"/>
            </a:xfrm>
            <a:custGeom>
              <a:rect b="b" l="l" r="r" t="t"/>
              <a:pathLst>
                <a:path extrusionOk="0" h="1026" w="1025">
                  <a:moveTo>
                    <a:pt x="513" y="280"/>
                  </a:moveTo>
                  <a:cubicBezTo>
                    <a:pt x="642" y="280"/>
                    <a:pt x="746" y="384"/>
                    <a:pt x="746" y="513"/>
                  </a:cubicBezTo>
                  <a:cubicBezTo>
                    <a:pt x="746" y="641"/>
                    <a:pt x="642" y="746"/>
                    <a:pt x="513" y="746"/>
                  </a:cubicBezTo>
                  <a:cubicBezTo>
                    <a:pt x="384" y="746"/>
                    <a:pt x="280" y="641"/>
                    <a:pt x="280" y="513"/>
                  </a:cubicBezTo>
                  <a:cubicBezTo>
                    <a:pt x="280" y="384"/>
                    <a:pt x="384" y="280"/>
                    <a:pt x="513" y="280"/>
                  </a:cubicBezTo>
                  <a:close/>
                  <a:moveTo>
                    <a:pt x="513" y="1"/>
                  </a:moveTo>
                  <a:cubicBezTo>
                    <a:pt x="231" y="1"/>
                    <a:pt x="1" y="231"/>
                    <a:pt x="1" y="513"/>
                  </a:cubicBezTo>
                  <a:cubicBezTo>
                    <a:pt x="1" y="795"/>
                    <a:pt x="231" y="1026"/>
                    <a:pt x="513" y="1026"/>
                  </a:cubicBezTo>
                  <a:cubicBezTo>
                    <a:pt x="795" y="1026"/>
                    <a:pt x="1024" y="795"/>
                    <a:pt x="1024" y="513"/>
                  </a:cubicBezTo>
                  <a:cubicBezTo>
                    <a:pt x="1024" y="231"/>
                    <a:pt x="795" y="1"/>
                    <a:pt x="51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5574540" y="3661257"/>
              <a:ext cx="86923" cy="86891"/>
            </a:xfrm>
            <a:custGeom>
              <a:rect b="b" l="l" r="r" t="t"/>
              <a:pathLst>
                <a:path extrusionOk="0" h="2705" w="2706">
                  <a:moveTo>
                    <a:pt x="1353" y="280"/>
                  </a:moveTo>
                  <a:cubicBezTo>
                    <a:pt x="1945" y="280"/>
                    <a:pt x="2424" y="760"/>
                    <a:pt x="2424" y="1351"/>
                  </a:cubicBezTo>
                  <a:cubicBezTo>
                    <a:pt x="2424" y="1940"/>
                    <a:pt x="1942" y="2421"/>
                    <a:pt x="1353" y="2421"/>
                  </a:cubicBezTo>
                  <a:cubicBezTo>
                    <a:pt x="762" y="2421"/>
                    <a:pt x="282" y="1940"/>
                    <a:pt x="282" y="1351"/>
                  </a:cubicBezTo>
                  <a:cubicBezTo>
                    <a:pt x="282" y="760"/>
                    <a:pt x="761" y="280"/>
                    <a:pt x="1353" y="280"/>
                  </a:cubicBezTo>
                  <a:close/>
                  <a:moveTo>
                    <a:pt x="1353" y="0"/>
                  </a:moveTo>
                  <a:cubicBezTo>
                    <a:pt x="608" y="0"/>
                    <a:pt x="1" y="607"/>
                    <a:pt x="1" y="1352"/>
                  </a:cubicBezTo>
                  <a:cubicBezTo>
                    <a:pt x="1" y="2098"/>
                    <a:pt x="608" y="2704"/>
                    <a:pt x="1353" y="2704"/>
                  </a:cubicBezTo>
                  <a:cubicBezTo>
                    <a:pt x="2099" y="2704"/>
                    <a:pt x="2705" y="2098"/>
                    <a:pt x="2705" y="1352"/>
                  </a:cubicBezTo>
                  <a:cubicBezTo>
                    <a:pt x="2705" y="607"/>
                    <a:pt x="2099" y="0"/>
                    <a:pt x="135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5432294" y="3600125"/>
              <a:ext cx="188655" cy="35110"/>
            </a:xfrm>
            <a:custGeom>
              <a:rect b="b" l="l" r="r" t="t"/>
              <a:pathLst>
                <a:path extrusionOk="0" h="1093" w="5873">
                  <a:moveTo>
                    <a:pt x="1" y="1"/>
                  </a:moveTo>
                  <a:lnTo>
                    <a:pt x="1" y="906"/>
                  </a:lnTo>
                  <a:cubicBezTo>
                    <a:pt x="1" y="1010"/>
                    <a:pt x="85" y="1092"/>
                    <a:pt x="187" y="1092"/>
                  </a:cubicBezTo>
                  <a:lnTo>
                    <a:pt x="5648" y="1092"/>
                  </a:lnTo>
                  <a:cubicBezTo>
                    <a:pt x="5752" y="1092"/>
                    <a:pt x="5835" y="1010"/>
                    <a:pt x="5835" y="906"/>
                  </a:cubicBezTo>
                  <a:lnTo>
                    <a:pt x="5872" y="849"/>
                  </a:lnTo>
                  <a:lnTo>
                    <a:pt x="58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5431073" y="3600125"/>
              <a:ext cx="189908" cy="36266"/>
            </a:xfrm>
            <a:custGeom>
              <a:rect b="b" l="l" r="r" t="t"/>
              <a:pathLst>
                <a:path extrusionOk="0" h="1129" w="5912">
                  <a:moveTo>
                    <a:pt x="1" y="1"/>
                  </a:moveTo>
                  <a:lnTo>
                    <a:pt x="1" y="942"/>
                  </a:lnTo>
                  <a:cubicBezTo>
                    <a:pt x="1" y="1046"/>
                    <a:pt x="85" y="1129"/>
                    <a:pt x="188" y="1129"/>
                  </a:cubicBezTo>
                  <a:lnTo>
                    <a:pt x="5725" y="1129"/>
                  </a:lnTo>
                  <a:cubicBezTo>
                    <a:pt x="5828" y="1129"/>
                    <a:pt x="5912" y="1046"/>
                    <a:pt x="5912" y="942"/>
                  </a:cubicBezTo>
                  <a:lnTo>
                    <a:pt x="5912" y="848"/>
                  </a:lnTo>
                  <a:lnTo>
                    <a:pt x="4364" y="848"/>
                  </a:lnTo>
                  <a:lnTo>
                    <a:pt x="4364" y="851"/>
                  </a:lnTo>
                  <a:lnTo>
                    <a:pt x="338" y="851"/>
                  </a:lnTo>
                  <a:cubicBezTo>
                    <a:pt x="306" y="851"/>
                    <a:pt x="282" y="825"/>
                    <a:pt x="282" y="794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5444630" y="3614003"/>
              <a:ext cx="162925" cy="8962"/>
            </a:xfrm>
            <a:custGeom>
              <a:rect b="b" l="l" r="r" t="t"/>
              <a:pathLst>
                <a:path extrusionOk="0" h="279" w="5072">
                  <a:moveTo>
                    <a:pt x="141" y="0"/>
                  </a:moveTo>
                  <a:cubicBezTo>
                    <a:pt x="64" y="0"/>
                    <a:pt x="0" y="64"/>
                    <a:pt x="0" y="139"/>
                  </a:cubicBezTo>
                  <a:cubicBezTo>
                    <a:pt x="0" y="216"/>
                    <a:pt x="62" y="278"/>
                    <a:pt x="141" y="278"/>
                  </a:cubicBezTo>
                  <a:lnTo>
                    <a:pt x="4929" y="278"/>
                  </a:lnTo>
                  <a:cubicBezTo>
                    <a:pt x="5008" y="278"/>
                    <a:pt x="5071" y="216"/>
                    <a:pt x="5071" y="139"/>
                  </a:cubicBezTo>
                  <a:cubicBezTo>
                    <a:pt x="5071" y="64"/>
                    <a:pt x="5009" y="0"/>
                    <a:pt x="493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2" name="Google Shape;1542;p7"/>
          <p:cNvGrpSpPr/>
          <p:nvPr/>
        </p:nvGrpSpPr>
        <p:grpSpPr>
          <a:xfrm>
            <a:off x="5290900" y="4027590"/>
            <a:ext cx="651247" cy="413774"/>
            <a:chOff x="6645974" y="3480945"/>
            <a:chExt cx="299768" cy="297679"/>
          </a:xfrm>
        </p:grpSpPr>
        <p:sp>
          <p:nvSpPr>
            <p:cNvPr id="1543" name="Google Shape;1543;p7"/>
            <p:cNvSpPr/>
            <p:nvPr/>
          </p:nvSpPr>
          <p:spPr>
            <a:xfrm>
              <a:off x="6648577" y="3481845"/>
              <a:ext cx="297165" cy="296137"/>
            </a:xfrm>
            <a:custGeom>
              <a:rect b="b" l="l" r="r" t="t"/>
              <a:pathLst>
                <a:path extrusionOk="0" h="9219" w="9251">
                  <a:moveTo>
                    <a:pt x="6487" y="1"/>
                  </a:moveTo>
                  <a:cubicBezTo>
                    <a:pt x="6303" y="1"/>
                    <a:pt x="5941" y="264"/>
                    <a:pt x="5827" y="378"/>
                  </a:cubicBezTo>
                  <a:lnTo>
                    <a:pt x="154" y="6089"/>
                  </a:lnTo>
                  <a:cubicBezTo>
                    <a:pt x="122" y="6121"/>
                    <a:pt x="96" y="6157"/>
                    <a:pt x="77" y="6195"/>
                  </a:cubicBezTo>
                  <a:cubicBezTo>
                    <a:pt x="0" y="6349"/>
                    <a:pt x="26" y="6539"/>
                    <a:pt x="154" y="6668"/>
                  </a:cubicBezTo>
                  <a:lnTo>
                    <a:pt x="2495" y="9038"/>
                  </a:lnTo>
                  <a:cubicBezTo>
                    <a:pt x="2591" y="9136"/>
                    <a:pt x="2741" y="9219"/>
                    <a:pt x="2875" y="9219"/>
                  </a:cubicBezTo>
                  <a:cubicBezTo>
                    <a:pt x="2916" y="9219"/>
                    <a:pt x="2955" y="9211"/>
                    <a:pt x="2991" y="9194"/>
                  </a:cubicBezTo>
                  <a:cubicBezTo>
                    <a:pt x="3032" y="9175"/>
                    <a:pt x="3069" y="9148"/>
                    <a:pt x="3103" y="9116"/>
                  </a:cubicBezTo>
                  <a:lnTo>
                    <a:pt x="3394" y="8825"/>
                  </a:lnTo>
                  <a:lnTo>
                    <a:pt x="3460" y="8699"/>
                  </a:lnTo>
                  <a:lnTo>
                    <a:pt x="8644" y="3499"/>
                  </a:lnTo>
                  <a:lnTo>
                    <a:pt x="8806" y="3412"/>
                  </a:lnTo>
                  <a:lnTo>
                    <a:pt x="9097" y="3121"/>
                  </a:lnTo>
                  <a:cubicBezTo>
                    <a:pt x="9226" y="2994"/>
                    <a:pt x="9251" y="2803"/>
                    <a:pt x="9177" y="2644"/>
                  </a:cubicBezTo>
                  <a:cubicBezTo>
                    <a:pt x="9157" y="2604"/>
                    <a:pt x="9132" y="2568"/>
                    <a:pt x="9099" y="2536"/>
                  </a:cubicBezTo>
                  <a:lnTo>
                    <a:pt x="6652" y="90"/>
                  </a:lnTo>
                  <a:cubicBezTo>
                    <a:pt x="6617" y="57"/>
                    <a:pt x="6581" y="32"/>
                    <a:pt x="6542" y="12"/>
                  </a:cubicBezTo>
                  <a:cubicBezTo>
                    <a:pt x="6526" y="4"/>
                    <a:pt x="6508" y="1"/>
                    <a:pt x="6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6645974" y="3480945"/>
              <a:ext cx="212715" cy="297679"/>
            </a:xfrm>
            <a:custGeom>
              <a:rect b="b" l="l" r="r" t="t"/>
              <a:pathLst>
                <a:path extrusionOk="0" h="9267" w="6622">
                  <a:moveTo>
                    <a:pt x="6442" y="0"/>
                  </a:moveTo>
                  <a:cubicBezTo>
                    <a:pt x="6356" y="0"/>
                    <a:pt x="6291" y="28"/>
                    <a:pt x="6271" y="37"/>
                  </a:cubicBezTo>
                  <a:cubicBezTo>
                    <a:pt x="6242" y="48"/>
                    <a:pt x="6196" y="74"/>
                    <a:pt x="6150" y="119"/>
                  </a:cubicBezTo>
                  <a:lnTo>
                    <a:pt x="154" y="6117"/>
                  </a:lnTo>
                  <a:cubicBezTo>
                    <a:pt x="120" y="6149"/>
                    <a:pt x="96" y="6185"/>
                    <a:pt x="75" y="6223"/>
                  </a:cubicBezTo>
                  <a:cubicBezTo>
                    <a:pt x="0" y="6377"/>
                    <a:pt x="25" y="6569"/>
                    <a:pt x="154" y="6696"/>
                  </a:cubicBezTo>
                  <a:lnTo>
                    <a:pt x="2600" y="9142"/>
                  </a:lnTo>
                  <a:cubicBezTo>
                    <a:pt x="2683" y="9227"/>
                    <a:pt x="2791" y="9266"/>
                    <a:pt x="2895" y="9266"/>
                  </a:cubicBezTo>
                  <a:cubicBezTo>
                    <a:pt x="2957" y="9266"/>
                    <a:pt x="3018" y="9252"/>
                    <a:pt x="3071" y="9225"/>
                  </a:cubicBezTo>
                  <a:lnTo>
                    <a:pt x="362" y="6512"/>
                  </a:lnTo>
                  <a:cubicBezTo>
                    <a:pt x="304" y="6454"/>
                    <a:pt x="304" y="6360"/>
                    <a:pt x="362" y="6301"/>
                  </a:cubicBezTo>
                  <a:lnTo>
                    <a:pt x="6622" y="41"/>
                  </a:lnTo>
                  <a:cubicBezTo>
                    <a:pt x="6599" y="31"/>
                    <a:pt x="6567" y="18"/>
                    <a:pt x="6526" y="9"/>
                  </a:cubicBezTo>
                  <a:cubicBezTo>
                    <a:pt x="6496" y="3"/>
                    <a:pt x="6468" y="0"/>
                    <a:pt x="6442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6701613" y="3538672"/>
              <a:ext cx="229772" cy="225082"/>
            </a:xfrm>
            <a:custGeom>
              <a:rect b="b" l="l" r="r" t="t"/>
              <a:pathLst>
                <a:path extrusionOk="0" h="7007" w="7153">
                  <a:moveTo>
                    <a:pt x="5511" y="1"/>
                  </a:moveTo>
                  <a:cubicBezTo>
                    <a:pt x="5368" y="1"/>
                    <a:pt x="0" y="5264"/>
                    <a:pt x="73" y="5338"/>
                  </a:cubicBezTo>
                  <a:lnTo>
                    <a:pt x="1743" y="7007"/>
                  </a:lnTo>
                  <a:lnTo>
                    <a:pt x="1939" y="6862"/>
                  </a:lnTo>
                  <a:lnTo>
                    <a:pt x="2284" y="6517"/>
                  </a:lnTo>
                  <a:lnTo>
                    <a:pt x="2336" y="6386"/>
                  </a:lnTo>
                  <a:lnTo>
                    <a:pt x="2481" y="6319"/>
                  </a:lnTo>
                  <a:lnTo>
                    <a:pt x="2725" y="6074"/>
                  </a:lnTo>
                  <a:lnTo>
                    <a:pt x="2809" y="5937"/>
                  </a:lnTo>
                  <a:lnTo>
                    <a:pt x="2922" y="5878"/>
                  </a:lnTo>
                  <a:lnTo>
                    <a:pt x="3365" y="5433"/>
                  </a:lnTo>
                  <a:lnTo>
                    <a:pt x="3454" y="5293"/>
                  </a:lnTo>
                  <a:lnTo>
                    <a:pt x="3562" y="5236"/>
                  </a:lnTo>
                  <a:lnTo>
                    <a:pt x="3807" y="4992"/>
                  </a:lnTo>
                  <a:lnTo>
                    <a:pt x="3879" y="4867"/>
                  </a:lnTo>
                  <a:lnTo>
                    <a:pt x="4004" y="4795"/>
                  </a:lnTo>
                  <a:lnTo>
                    <a:pt x="4448" y="4352"/>
                  </a:lnTo>
                  <a:lnTo>
                    <a:pt x="4521" y="4227"/>
                  </a:lnTo>
                  <a:lnTo>
                    <a:pt x="4645" y="4155"/>
                  </a:lnTo>
                  <a:lnTo>
                    <a:pt x="4890" y="3910"/>
                  </a:lnTo>
                  <a:lnTo>
                    <a:pt x="4949" y="3773"/>
                  </a:lnTo>
                  <a:lnTo>
                    <a:pt x="5087" y="3713"/>
                  </a:lnTo>
                  <a:lnTo>
                    <a:pt x="5530" y="3269"/>
                  </a:lnTo>
                  <a:lnTo>
                    <a:pt x="5602" y="3144"/>
                  </a:lnTo>
                  <a:lnTo>
                    <a:pt x="5726" y="3072"/>
                  </a:lnTo>
                  <a:lnTo>
                    <a:pt x="5971" y="2827"/>
                  </a:lnTo>
                  <a:lnTo>
                    <a:pt x="6043" y="2703"/>
                  </a:lnTo>
                  <a:lnTo>
                    <a:pt x="6168" y="2630"/>
                  </a:lnTo>
                  <a:lnTo>
                    <a:pt x="6611" y="2188"/>
                  </a:lnTo>
                  <a:lnTo>
                    <a:pt x="6672" y="2050"/>
                  </a:lnTo>
                  <a:lnTo>
                    <a:pt x="6809" y="1991"/>
                  </a:lnTo>
                  <a:lnTo>
                    <a:pt x="7152" y="1646"/>
                  </a:lnTo>
                  <a:lnTo>
                    <a:pt x="6955" y="1449"/>
                  </a:lnTo>
                  <a:lnTo>
                    <a:pt x="5514" y="2"/>
                  </a:lnTo>
                  <a:cubicBezTo>
                    <a:pt x="5513" y="1"/>
                    <a:pt x="5512" y="1"/>
                    <a:pt x="5511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6700361" y="3534881"/>
              <a:ext cx="178344" cy="230511"/>
            </a:xfrm>
            <a:custGeom>
              <a:rect b="b" l="l" r="r" t="t"/>
              <a:pathLst>
                <a:path extrusionOk="0" h="7176" w="5552">
                  <a:moveTo>
                    <a:pt x="5354" y="0"/>
                  </a:moveTo>
                  <a:cubicBezTo>
                    <a:pt x="5307" y="0"/>
                    <a:pt x="5259" y="18"/>
                    <a:pt x="5223" y="54"/>
                  </a:cubicBezTo>
                  <a:lnTo>
                    <a:pt x="5011" y="266"/>
                  </a:lnTo>
                  <a:lnTo>
                    <a:pt x="4939" y="392"/>
                  </a:lnTo>
                  <a:lnTo>
                    <a:pt x="4814" y="464"/>
                  </a:lnTo>
                  <a:lnTo>
                    <a:pt x="4458" y="820"/>
                  </a:lnTo>
                  <a:lnTo>
                    <a:pt x="4313" y="1017"/>
                  </a:lnTo>
                  <a:lnTo>
                    <a:pt x="4089" y="1189"/>
                  </a:lnTo>
                  <a:lnTo>
                    <a:pt x="3930" y="1349"/>
                  </a:lnTo>
                  <a:lnTo>
                    <a:pt x="3852" y="1479"/>
                  </a:lnTo>
                  <a:lnTo>
                    <a:pt x="3731" y="1546"/>
                  </a:lnTo>
                  <a:lnTo>
                    <a:pt x="3375" y="1902"/>
                  </a:lnTo>
                  <a:lnTo>
                    <a:pt x="3216" y="2113"/>
                  </a:lnTo>
                  <a:lnTo>
                    <a:pt x="3005" y="2272"/>
                  </a:lnTo>
                  <a:lnTo>
                    <a:pt x="2846" y="2431"/>
                  </a:lnTo>
                  <a:lnTo>
                    <a:pt x="2773" y="2557"/>
                  </a:lnTo>
                  <a:lnTo>
                    <a:pt x="2649" y="2630"/>
                  </a:lnTo>
                  <a:lnTo>
                    <a:pt x="2291" y="2986"/>
                  </a:lnTo>
                  <a:lnTo>
                    <a:pt x="2125" y="3205"/>
                  </a:lnTo>
                  <a:lnTo>
                    <a:pt x="1922" y="3355"/>
                  </a:lnTo>
                  <a:lnTo>
                    <a:pt x="1763" y="3514"/>
                  </a:lnTo>
                  <a:lnTo>
                    <a:pt x="1682" y="3647"/>
                  </a:lnTo>
                  <a:lnTo>
                    <a:pt x="1564" y="3713"/>
                  </a:lnTo>
                  <a:lnTo>
                    <a:pt x="1208" y="4070"/>
                  </a:lnTo>
                  <a:lnTo>
                    <a:pt x="1056" y="4274"/>
                  </a:lnTo>
                  <a:lnTo>
                    <a:pt x="839" y="4439"/>
                  </a:lnTo>
                  <a:lnTo>
                    <a:pt x="680" y="4599"/>
                  </a:lnTo>
                  <a:lnTo>
                    <a:pt x="607" y="4723"/>
                  </a:lnTo>
                  <a:lnTo>
                    <a:pt x="482" y="4795"/>
                  </a:lnTo>
                  <a:lnTo>
                    <a:pt x="138" y="5140"/>
                  </a:lnTo>
                  <a:lnTo>
                    <a:pt x="73" y="5205"/>
                  </a:lnTo>
                  <a:cubicBezTo>
                    <a:pt x="1" y="5278"/>
                    <a:pt x="1" y="5396"/>
                    <a:pt x="73" y="5469"/>
                  </a:cubicBezTo>
                  <a:lnTo>
                    <a:pt x="1582" y="6978"/>
                  </a:lnTo>
                  <a:lnTo>
                    <a:pt x="1780" y="7175"/>
                  </a:lnTo>
                  <a:lnTo>
                    <a:pt x="1977" y="6978"/>
                  </a:lnTo>
                  <a:lnTo>
                    <a:pt x="1780" y="6780"/>
                  </a:lnTo>
                  <a:lnTo>
                    <a:pt x="400" y="5402"/>
                  </a:lnTo>
                  <a:cubicBezTo>
                    <a:pt x="364" y="5366"/>
                    <a:pt x="364" y="5306"/>
                    <a:pt x="400" y="5270"/>
                  </a:cubicBezTo>
                  <a:lnTo>
                    <a:pt x="5551" y="120"/>
                  </a:lnTo>
                  <a:lnTo>
                    <a:pt x="5485" y="54"/>
                  </a:lnTo>
                  <a:cubicBezTo>
                    <a:pt x="5449" y="18"/>
                    <a:pt x="5402" y="0"/>
                    <a:pt x="535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6764769" y="3633566"/>
              <a:ext cx="12688" cy="12721"/>
            </a:xfrm>
            <a:custGeom>
              <a:rect b="b" l="l" r="r" t="t"/>
              <a:pathLst>
                <a:path extrusionOk="0" h="396" w="395">
                  <a:moveTo>
                    <a:pt x="198" y="1"/>
                  </a:moveTo>
                  <a:lnTo>
                    <a:pt x="1" y="198"/>
                  </a:lnTo>
                  <a:lnTo>
                    <a:pt x="198" y="396"/>
                  </a:lnTo>
                  <a:lnTo>
                    <a:pt x="395" y="198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6799624" y="3598744"/>
              <a:ext cx="12656" cy="12721"/>
            </a:xfrm>
            <a:custGeom>
              <a:rect b="b" l="l" r="r" t="t"/>
              <a:pathLst>
                <a:path extrusionOk="0" h="396" w="394">
                  <a:moveTo>
                    <a:pt x="197" y="0"/>
                  </a:moveTo>
                  <a:lnTo>
                    <a:pt x="0" y="199"/>
                  </a:lnTo>
                  <a:lnTo>
                    <a:pt x="197" y="396"/>
                  </a:lnTo>
                  <a:lnTo>
                    <a:pt x="394" y="19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6834350" y="3564018"/>
              <a:ext cx="12721" cy="12656"/>
            </a:xfrm>
            <a:custGeom>
              <a:rect b="b" l="l" r="r" t="t"/>
              <a:pathLst>
                <a:path extrusionOk="0" h="394" w="396">
                  <a:moveTo>
                    <a:pt x="197" y="0"/>
                  </a:moveTo>
                  <a:lnTo>
                    <a:pt x="1" y="197"/>
                  </a:lnTo>
                  <a:lnTo>
                    <a:pt x="197" y="394"/>
                  </a:lnTo>
                  <a:lnTo>
                    <a:pt x="396" y="19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6730011" y="3668356"/>
              <a:ext cx="12721" cy="12688"/>
            </a:xfrm>
            <a:custGeom>
              <a:rect b="b" l="l" r="r" t="t"/>
              <a:pathLst>
                <a:path extrusionOk="0" h="395" w="396">
                  <a:moveTo>
                    <a:pt x="198" y="1"/>
                  </a:moveTo>
                  <a:lnTo>
                    <a:pt x="0" y="197"/>
                  </a:lnTo>
                  <a:lnTo>
                    <a:pt x="198" y="394"/>
                  </a:lnTo>
                  <a:lnTo>
                    <a:pt x="395" y="19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6761493" y="3699838"/>
              <a:ext cx="33953" cy="33986"/>
            </a:xfrm>
            <a:custGeom>
              <a:rect b="b" l="l" r="r" t="t"/>
              <a:pathLst>
                <a:path extrusionOk="0" h="1058" w="1057">
                  <a:moveTo>
                    <a:pt x="197" y="1"/>
                  </a:moveTo>
                  <a:lnTo>
                    <a:pt x="0" y="198"/>
                  </a:lnTo>
                  <a:lnTo>
                    <a:pt x="859" y="1057"/>
                  </a:lnTo>
                  <a:lnTo>
                    <a:pt x="1057" y="861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6796251" y="3665015"/>
              <a:ext cx="33986" cy="33986"/>
            </a:xfrm>
            <a:custGeom>
              <a:rect b="b" l="l" r="r" t="t"/>
              <a:pathLst>
                <a:path extrusionOk="0" h="1058" w="1058">
                  <a:moveTo>
                    <a:pt x="199" y="0"/>
                  </a:moveTo>
                  <a:lnTo>
                    <a:pt x="1" y="199"/>
                  </a:lnTo>
                  <a:lnTo>
                    <a:pt x="861" y="1057"/>
                  </a:lnTo>
                  <a:lnTo>
                    <a:pt x="1058" y="86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6831041" y="3630257"/>
              <a:ext cx="33986" cy="33986"/>
            </a:xfrm>
            <a:custGeom>
              <a:rect b="b" l="l" r="r" t="t"/>
              <a:pathLst>
                <a:path extrusionOk="0" h="1058" w="1058">
                  <a:moveTo>
                    <a:pt x="198" y="1"/>
                  </a:moveTo>
                  <a:lnTo>
                    <a:pt x="1" y="198"/>
                  </a:lnTo>
                  <a:lnTo>
                    <a:pt x="861" y="1058"/>
                  </a:lnTo>
                  <a:lnTo>
                    <a:pt x="1058" y="86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6865800" y="3595499"/>
              <a:ext cx="33953" cy="33953"/>
            </a:xfrm>
            <a:custGeom>
              <a:rect b="b" l="l" r="r" t="t"/>
              <a:pathLst>
                <a:path extrusionOk="0" h="1057" w="1057">
                  <a:moveTo>
                    <a:pt x="198" y="0"/>
                  </a:moveTo>
                  <a:lnTo>
                    <a:pt x="0" y="198"/>
                  </a:lnTo>
                  <a:lnTo>
                    <a:pt x="860" y="1057"/>
                  </a:lnTo>
                  <a:lnTo>
                    <a:pt x="1057" y="86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6717579" y="3684258"/>
              <a:ext cx="63731" cy="63731"/>
            </a:xfrm>
            <a:custGeom>
              <a:rect b="b" l="l" r="r" t="t"/>
              <a:pathLst>
                <a:path extrusionOk="0" h="1984" w="1984">
                  <a:moveTo>
                    <a:pt x="145" y="1"/>
                  </a:moveTo>
                  <a:lnTo>
                    <a:pt x="1" y="145"/>
                  </a:lnTo>
                  <a:lnTo>
                    <a:pt x="145" y="342"/>
                  </a:lnTo>
                  <a:lnTo>
                    <a:pt x="1787" y="1984"/>
                  </a:lnTo>
                  <a:lnTo>
                    <a:pt x="1984" y="1787"/>
                  </a:lnTo>
                  <a:lnTo>
                    <a:pt x="342" y="14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6715780" y="3682555"/>
              <a:ext cx="12721" cy="12656"/>
            </a:xfrm>
            <a:custGeom>
              <a:rect b="b" l="l" r="r" t="t"/>
              <a:pathLst>
                <a:path extrusionOk="0" h="394" w="396">
                  <a:moveTo>
                    <a:pt x="197" y="0"/>
                  </a:moveTo>
                  <a:lnTo>
                    <a:pt x="0" y="197"/>
                  </a:lnTo>
                  <a:lnTo>
                    <a:pt x="197" y="394"/>
                  </a:lnTo>
                  <a:lnTo>
                    <a:pt x="395" y="19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6752305" y="3649532"/>
              <a:ext cx="63763" cy="63731"/>
            </a:xfrm>
            <a:custGeom>
              <a:rect b="b" l="l" r="r" t="t"/>
              <a:pathLst>
                <a:path extrusionOk="0" h="1984" w="1985">
                  <a:moveTo>
                    <a:pt x="146" y="0"/>
                  </a:moveTo>
                  <a:lnTo>
                    <a:pt x="1" y="145"/>
                  </a:lnTo>
                  <a:lnTo>
                    <a:pt x="146" y="342"/>
                  </a:lnTo>
                  <a:lnTo>
                    <a:pt x="1787" y="1984"/>
                  </a:lnTo>
                  <a:lnTo>
                    <a:pt x="1984" y="1785"/>
                  </a:lnTo>
                  <a:lnTo>
                    <a:pt x="344" y="14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6750603" y="3647765"/>
              <a:ext cx="12688" cy="12721"/>
            </a:xfrm>
            <a:custGeom>
              <a:rect b="b" l="l" r="r" t="t"/>
              <a:pathLst>
                <a:path extrusionOk="0" h="396" w="395">
                  <a:moveTo>
                    <a:pt x="197" y="0"/>
                  </a:moveTo>
                  <a:lnTo>
                    <a:pt x="0" y="197"/>
                  </a:lnTo>
                  <a:lnTo>
                    <a:pt x="197" y="396"/>
                  </a:lnTo>
                  <a:lnTo>
                    <a:pt x="394" y="19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6787096" y="3614709"/>
              <a:ext cx="63763" cy="63731"/>
            </a:xfrm>
            <a:custGeom>
              <a:rect b="b" l="l" r="r" t="t"/>
              <a:pathLst>
                <a:path extrusionOk="0" h="1984" w="1985">
                  <a:moveTo>
                    <a:pt x="146" y="0"/>
                  </a:moveTo>
                  <a:lnTo>
                    <a:pt x="1" y="145"/>
                  </a:lnTo>
                  <a:lnTo>
                    <a:pt x="146" y="342"/>
                  </a:lnTo>
                  <a:lnTo>
                    <a:pt x="1787" y="1983"/>
                  </a:lnTo>
                  <a:lnTo>
                    <a:pt x="1984" y="1786"/>
                  </a:lnTo>
                  <a:lnTo>
                    <a:pt x="342" y="14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6785329" y="3613007"/>
              <a:ext cx="12721" cy="12688"/>
            </a:xfrm>
            <a:custGeom>
              <a:rect b="b" l="l" r="r" t="t"/>
              <a:pathLst>
                <a:path extrusionOk="0" h="395" w="396">
                  <a:moveTo>
                    <a:pt x="199" y="1"/>
                  </a:moveTo>
                  <a:lnTo>
                    <a:pt x="1" y="198"/>
                  </a:lnTo>
                  <a:lnTo>
                    <a:pt x="199" y="395"/>
                  </a:lnTo>
                  <a:lnTo>
                    <a:pt x="396" y="198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6821950" y="3579919"/>
              <a:ext cx="63731" cy="63731"/>
            </a:xfrm>
            <a:custGeom>
              <a:rect b="b" l="l" r="r" t="t"/>
              <a:pathLst>
                <a:path extrusionOk="0" h="1984" w="1984">
                  <a:moveTo>
                    <a:pt x="145" y="0"/>
                  </a:moveTo>
                  <a:lnTo>
                    <a:pt x="0" y="145"/>
                  </a:lnTo>
                  <a:lnTo>
                    <a:pt x="145" y="343"/>
                  </a:lnTo>
                  <a:lnTo>
                    <a:pt x="1785" y="1983"/>
                  </a:lnTo>
                  <a:lnTo>
                    <a:pt x="1983" y="1787"/>
                  </a:lnTo>
                  <a:lnTo>
                    <a:pt x="342" y="14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6820119" y="3578249"/>
              <a:ext cx="12688" cy="12721"/>
            </a:xfrm>
            <a:custGeom>
              <a:rect b="b" l="l" r="r" t="t"/>
              <a:pathLst>
                <a:path extrusionOk="0" h="396" w="395">
                  <a:moveTo>
                    <a:pt x="197" y="0"/>
                  </a:moveTo>
                  <a:lnTo>
                    <a:pt x="1" y="197"/>
                  </a:lnTo>
                  <a:lnTo>
                    <a:pt x="197" y="395"/>
                  </a:lnTo>
                  <a:lnTo>
                    <a:pt x="394" y="19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6856676" y="3545129"/>
              <a:ext cx="63731" cy="63699"/>
            </a:xfrm>
            <a:custGeom>
              <a:rect b="b" l="l" r="r" t="t"/>
              <a:pathLst>
                <a:path extrusionOk="0" h="1983" w="1984">
                  <a:moveTo>
                    <a:pt x="145" y="0"/>
                  </a:moveTo>
                  <a:lnTo>
                    <a:pt x="0" y="145"/>
                  </a:lnTo>
                  <a:lnTo>
                    <a:pt x="145" y="342"/>
                  </a:lnTo>
                  <a:lnTo>
                    <a:pt x="1787" y="1982"/>
                  </a:lnTo>
                  <a:lnTo>
                    <a:pt x="1984" y="1785"/>
                  </a:lnTo>
                  <a:lnTo>
                    <a:pt x="342" y="14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6854942" y="3543394"/>
              <a:ext cx="12688" cy="12721"/>
            </a:xfrm>
            <a:custGeom>
              <a:rect b="b" l="l" r="r" t="t"/>
              <a:pathLst>
                <a:path extrusionOk="0" h="396" w="395">
                  <a:moveTo>
                    <a:pt x="198" y="1"/>
                  </a:moveTo>
                  <a:lnTo>
                    <a:pt x="1" y="199"/>
                  </a:lnTo>
                  <a:lnTo>
                    <a:pt x="198" y="396"/>
                  </a:lnTo>
                  <a:lnTo>
                    <a:pt x="395" y="199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6764737" y="3633662"/>
              <a:ext cx="45710" cy="44715"/>
            </a:xfrm>
            <a:custGeom>
              <a:rect b="b" l="l" r="r" t="t"/>
              <a:pathLst>
                <a:path extrusionOk="0" h="1392" w="1423">
                  <a:moveTo>
                    <a:pt x="287" y="1"/>
                  </a:moveTo>
                  <a:cubicBezTo>
                    <a:pt x="263" y="1"/>
                    <a:pt x="239" y="10"/>
                    <a:pt x="220" y="28"/>
                  </a:cubicBezTo>
                  <a:lnTo>
                    <a:pt x="37" y="213"/>
                  </a:lnTo>
                  <a:cubicBezTo>
                    <a:pt x="0" y="250"/>
                    <a:pt x="0" y="309"/>
                    <a:pt x="37" y="345"/>
                  </a:cubicBezTo>
                  <a:lnTo>
                    <a:pt x="1082" y="1392"/>
                  </a:lnTo>
                  <a:lnTo>
                    <a:pt x="1254" y="1272"/>
                  </a:lnTo>
                  <a:lnTo>
                    <a:pt x="1386" y="1140"/>
                  </a:lnTo>
                  <a:cubicBezTo>
                    <a:pt x="1422" y="1104"/>
                    <a:pt x="1422" y="1044"/>
                    <a:pt x="1386" y="1008"/>
                  </a:cubicBezTo>
                  <a:lnTo>
                    <a:pt x="484" y="106"/>
                  </a:lnTo>
                  <a:lnTo>
                    <a:pt x="352" y="27"/>
                  </a:lnTo>
                  <a:cubicBezTo>
                    <a:pt x="334" y="10"/>
                    <a:pt x="311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6762039" y="3630771"/>
              <a:ext cx="42948" cy="48055"/>
            </a:xfrm>
            <a:custGeom>
              <a:rect b="b" l="l" r="r" t="t"/>
              <a:pathLst>
                <a:path extrusionOk="0" h="1496" w="1337">
                  <a:moveTo>
                    <a:pt x="370" y="1"/>
                  </a:moveTo>
                  <a:lnTo>
                    <a:pt x="0" y="370"/>
                  </a:lnTo>
                  <a:lnTo>
                    <a:pt x="1099" y="1469"/>
                  </a:lnTo>
                  <a:cubicBezTo>
                    <a:pt x="1117" y="1487"/>
                    <a:pt x="1141" y="1496"/>
                    <a:pt x="1165" y="1496"/>
                  </a:cubicBezTo>
                  <a:cubicBezTo>
                    <a:pt x="1189" y="1496"/>
                    <a:pt x="1213" y="1487"/>
                    <a:pt x="1231" y="1469"/>
                  </a:cubicBezTo>
                  <a:lnTo>
                    <a:pt x="1337" y="1363"/>
                  </a:lnTo>
                  <a:lnTo>
                    <a:pt x="410" y="437"/>
                  </a:lnTo>
                  <a:cubicBezTo>
                    <a:pt x="388" y="415"/>
                    <a:pt x="388" y="379"/>
                    <a:pt x="410" y="357"/>
                  </a:cubicBezTo>
                  <a:lnTo>
                    <a:pt x="567" y="19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6799463" y="3598936"/>
              <a:ext cx="45710" cy="44650"/>
            </a:xfrm>
            <a:custGeom>
              <a:rect b="b" l="l" r="r" t="t"/>
              <a:pathLst>
                <a:path extrusionOk="0" h="1390" w="1423">
                  <a:moveTo>
                    <a:pt x="289" y="0"/>
                  </a:moveTo>
                  <a:cubicBezTo>
                    <a:pt x="266" y="0"/>
                    <a:pt x="241" y="10"/>
                    <a:pt x="222" y="28"/>
                  </a:cubicBezTo>
                  <a:lnTo>
                    <a:pt x="37" y="212"/>
                  </a:lnTo>
                  <a:cubicBezTo>
                    <a:pt x="1" y="248"/>
                    <a:pt x="1" y="309"/>
                    <a:pt x="37" y="345"/>
                  </a:cubicBezTo>
                  <a:lnTo>
                    <a:pt x="1084" y="1390"/>
                  </a:lnTo>
                  <a:lnTo>
                    <a:pt x="1254" y="1271"/>
                  </a:lnTo>
                  <a:lnTo>
                    <a:pt x="1386" y="1138"/>
                  </a:lnTo>
                  <a:cubicBezTo>
                    <a:pt x="1422" y="1102"/>
                    <a:pt x="1422" y="1043"/>
                    <a:pt x="1386" y="1006"/>
                  </a:cubicBezTo>
                  <a:lnTo>
                    <a:pt x="486" y="106"/>
                  </a:lnTo>
                  <a:lnTo>
                    <a:pt x="354" y="26"/>
                  </a:lnTo>
                  <a:cubicBezTo>
                    <a:pt x="336" y="9"/>
                    <a:pt x="313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6796829" y="3596045"/>
              <a:ext cx="42916" cy="48023"/>
            </a:xfrm>
            <a:custGeom>
              <a:rect b="b" l="l" r="r" t="t"/>
              <a:pathLst>
                <a:path extrusionOk="0" h="1495" w="1336">
                  <a:moveTo>
                    <a:pt x="369" y="1"/>
                  </a:moveTo>
                  <a:lnTo>
                    <a:pt x="0" y="370"/>
                  </a:lnTo>
                  <a:lnTo>
                    <a:pt x="1098" y="1467"/>
                  </a:lnTo>
                  <a:cubicBezTo>
                    <a:pt x="1116" y="1485"/>
                    <a:pt x="1140" y="1494"/>
                    <a:pt x="1164" y="1494"/>
                  </a:cubicBezTo>
                  <a:cubicBezTo>
                    <a:pt x="1188" y="1494"/>
                    <a:pt x="1213" y="1485"/>
                    <a:pt x="1231" y="1467"/>
                  </a:cubicBezTo>
                  <a:lnTo>
                    <a:pt x="1335" y="1363"/>
                  </a:lnTo>
                  <a:lnTo>
                    <a:pt x="409" y="436"/>
                  </a:lnTo>
                  <a:cubicBezTo>
                    <a:pt x="387" y="415"/>
                    <a:pt x="387" y="378"/>
                    <a:pt x="409" y="357"/>
                  </a:cubicBezTo>
                  <a:lnTo>
                    <a:pt x="566" y="197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6834318" y="3564146"/>
              <a:ext cx="45678" cy="44715"/>
            </a:xfrm>
            <a:custGeom>
              <a:rect b="b" l="l" r="r" t="t"/>
              <a:pathLst>
                <a:path extrusionOk="0" h="1392" w="1422">
                  <a:moveTo>
                    <a:pt x="287" y="1"/>
                  </a:moveTo>
                  <a:cubicBezTo>
                    <a:pt x="263" y="1"/>
                    <a:pt x="238" y="10"/>
                    <a:pt x="220" y="28"/>
                  </a:cubicBezTo>
                  <a:lnTo>
                    <a:pt x="36" y="213"/>
                  </a:lnTo>
                  <a:cubicBezTo>
                    <a:pt x="0" y="249"/>
                    <a:pt x="0" y="309"/>
                    <a:pt x="36" y="345"/>
                  </a:cubicBezTo>
                  <a:lnTo>
                    <a:pt x="1082" y="1392"/>
                  </a:lnTo>
                  <a:lnTo>
                    <a:pt x="1254" y="1271"/>
                  </a:lnTo>
                  <a:lnTo>
                    <a:pt x="1386" y="1140"/>
                  </a:lnTo>
                  <a:cubicBezTo>
                    <a:pt x="1422" y="1104"/>
                    <a:pt x="1422" y="1044"/>
                    <a:pt x="1386" y="1008"/>
                  </a:cubicBezTo>
                  <a:lnTo>
                    <a:pt x="485" y="106"/>
                  </a:lnTo>
                  <a:lnTo>
                    <a:pt x="353" y="27"/>
                  </a:lnTo>
                  <a:cubicBezTo>
                    <a:pt x="335" y="9"/>
                    <a:pt x="311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6831620" y="3561223"/>
              <a:ext cx="42948" cy="48055"/>
            </a:xfrm>
            <a:custGeom>
              <a:rect b="b" l="l" r="r" t="t"/>
              <a:pathLst>
                <a:path extrusionOk="0" h="1496" w="1337">
                  <a:moveTo>
                    <a:pt x="369" y="0"/>
                  </a:moveTo>
                  <a:lnTo>
                    <a:pt x="0" y="369"/>
                  </a:lnTo>
                  <a:lnTo>
                    <a:pt x="1099" y="1468"/>
                  </a:lnTo>
                  <a:cubicBezTo>
                    <a:pt x="1117" y="1486"/>
                    <a:pt x="1141" y="1495"/>
                    <a:pt x="1165" y="1495"/>
                  </a:cubicBezTo>
                  <a:cubicBezTo>
                    <a:pt x="1189" y="1495"/>
                    <a:pt x="1213" y="1486"/>
                    <a:pt x="1231" y="1468"/>
                  </a:cubicBezTo>
                  <a:lnTo>
                    <a:pt x="1336" y="1362"/>
                  </a:lnTo>
                  <a:lnTo>
                    <a:pt x="410" y="436"/>
                  </a:lnTo>
                  <a:cubicBezTo>
                    <a:pt x="388" y="414"/>
                    <a:pt x="388" y="378"/>
                    <a:pt x="410" y="356"/>
                  </a:cubicBezTo>
                  <a:lnTo>
                    <a:pt x="568" y="197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6729947" y="3668517"/>
              <a:ext cx="45710" cy="43815"/>
            </a:xfrm>
            <a:custGeom>
              <a:rect b="b" l="l" r="r" t="t"/>
              <a:pathLst>
                <a:path extrusionOk="0" h="1364" w="1423">
                  <a:moveTo>
                    <a:pt x="288" y="0"/>
                  </a:moveTo>
                  <a:cubicBezTo>
                    <a:pt x="264" y="0"/>
                    <a:pt x="240" y="9"/>
                    <a:pt x="222" y="27"/>
                  </a:cubicBezTo>
                  <a:lnTo>
                    <a:pt x="37" y="213"/>
                  </a:lnTo>
                  <a:cubicBezTo>
                    <a:pt x="1" y="249"/>
                    <a:pt x="1" y="308"/>
                    <a:pt x="37" y="344"/>
                  </a:cubicBezTo>
                  <a:lnTo>
                    <a:pt x="1083" y="1364"/>
                  </a:lnTo>
                  <a:lnTo>
                    <a:pt x="1254" y="1271"/>
                  </a:lnTo>
                  <a:lnTo>
                    <a:pt x="1386" y="1139"/>
                  </a:lnTo>
                  <a:cubicBezTo>
                    <a:pt x="1422" y="1103"/>
                    <a:pt x="1422" y="1042"/>
                    <a:pt x="1386" y="1006"/>
                  </a:cubicBezTo>
                  <a:lnTo>
                    <a:pt x="486" y="106"/>
                  </a:lnTo>
                  <a:lnTo>
                    <a:pt x="354" y="26"/>
                  </a:lnTo>
                  <a:cubicBezTo>
                    <a:pt x="335" y="9"/>
                    <a:pt x="312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6727313" y="3665562"/>
              <a:ext cx="42884" cy="48023"/>
            </a:xfrm>
            <a:custGeom>
              <a:rect b="b" l="l" r="r" t="t"/>
              <a:pathLst>
                <a:path extrusionOk="0" h="1495" w="1335">
                  <a:moveTo>
                    <a:pt x="369" y="1"/>
                  </a:moveTo>
                  <a:lnTo>
                    <a:pt x="0" y="370"/>
                  </a:lnTo>
                  <a:lnTo>
                    <a:pt x="1097" y="1467"/>
                  </a:lnTo>
                  <a:cubicBezTo>
                    <a:pt x="1116" y="1485"/>
                    <a:pt x="1140" y="1494"/>
                    <a:pt x="1164" y="1494"/>
                  </a:cubicBezTo>
                  <a:cubicBezTo>
                    <a:pt x="1188" y="1494"/>
                    <a:pt x="1212" y="1485"/>
                    <a:pt x="1231" y="1467"/>
                  </a:cubicBezTo>
                  <a:lnTo>
                    <a:pt x="1335" y="1363"/>
                  </a:lnTo>
                  <a:lnTo>
                    <a:pt x="408" y="436"/>
                  </a:lnTo>
                  <a:cubicBezTo>
                    <a:pt x="387" y="415"/>
                    <a:pt x="387" y="379"/>
                    <a:pt x="408" y="357"/>
                  </a:cubicBezTo>
                  <a:lnTo>
                    <a:pt x="566" y="198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6814498" y="3535267"/>
              <a:ext cx="16832" cy="16864"/>
            </a:xfrm>
            <a:custGeom>
              <a:rect b="b" l="l" r="r" t="t"/>
              <a:pathLst>
                <a:path extrusionOk="0" h="525" w="524">
                  <a:moveTo>
                    <a:pt x="242" y="0"/>
                  </a:moveTo>
                  <a:cubicBezTo>
                    <a:pt x="213" y="0"/>
                    <a:pt x="186" y="5"/>
                    <a:pt x="161" y="13"/>
                  </a:cubicBezTo>
                  <a:cubicBezTo>
                    <a:pt x="47" y="48"/>
                    <a:pt x="0" y="264"/>
                    <a:pt x="0" y="281"/>
                  </a:cubicBezTo>
                  <a:cubicBezTo>
                    <a:pt x="0" y="435"/>
                    <a:pt x="89" y="525"/>
                    <a:pt x="242" y="525"/>
                  </a:cubicBezTo>
                  <a:cubicBezTo>
                    <a:pt x="261" y="525"/>
                    <a:pt x="475" y="477"/>
                    <a:pt x="510" y="362"/>
                  </a:cubicBezTo>
                  <a:cubicBezTo>
                    <a:pt x="519" y="338"/>
                    <a:pt x="523" y="310"/>
                    <a:pt x="523" y="281"/>
                  </a:cubicBezTo>
                  <a:cubicBezTo>
                    <a:pt x="523" y="128"/>
                    <a:pt x="3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6813245" y="3535684"/>
              <a:ext cx="17635" cy="17667"/>
            </a:xfrm>
            <a:custGeom>
              <a:rect b="b" l="l" r="r" t="t"/>
              <a:pathLst>
                <a:path extrusionOk="0" h="550" w="549">
                  <a:moveTo>
                    <a:pt x="200" y="0"/>
                  </a:moveTo>
                  <a:lnTo>
                    <a:pt x="200" y="0"/>
                  </a:lnTo>
                  <a:cubicBezTo>
                    <a:pt x="86" y="35"/>
                    <a:pt x="0" y="142"/>
                    <a:pt x="0" y="268"/>
                  </a:cubicBezTo>
                  <a:cubicBezTo>
                    <a:pt x="0" y="422"/>
                    <a:pt x="126" y="549"/>
                    <a:pt x="281" y="549"/>
                  </a:cubicBezTo>
                  <a:cubicBezTo>
                    <a:pt x="409" y="549"/>
                    <a:pt x="514" y="465"/>
                    <a:pt x="549" y="349"/>
                  </a:cubicBezTo>
                  <a:lnTo>
                    <a:pt x="549" y="349"/>
                  </a:lnTo>
                  <a:cubicBezTo>
                    <a:pt x="524" y="360"/>
                    <a:pt x="497" y="362"/>
                    <a:pt x="468" y="362"/>
                  </a:cubicBezTo>
                  <a:cubicBezTo>
                    <a:pt x="314" y="362"/>
                    <a:pt x="187" y="238"/>
                    <a:pt x="187" y="82"/>
                  </a:cubicBezTo>
                  <a:cubicBezTo>
                    <a:pt x="187" y="53"/>
                    <a:pt x="191" y="27"/>
                    <a:pt x="20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6789858" y="3559906"/>
              <a:ext cx="16800" cy="16864"/>
            </a:xfrm>
            <a:custGeom>
              <a:rect b="b" l="l" r="r" t="t"/>
              <a:pathLst>
                <a:path extrusionOk="0" h="525" w="523">
                  <a:moveTo>
                    <a:pt x="242" y="1"/>
                  </a:moveTo>
                  <a:cubicBezTo>
                    <a:pt x="213" y="1"/>
                    <a:pt x="185" y="5"/>
                    <a:pt x="161" y="14"/>
                  </a:cubicBezTo>
                  <a:cubicBezTo>
                    <a:pt x="46" y="48"/>
                    <a:pt x="0" y="235"/>
                    <a:pt x="0" y="282"/>
                  </a:cubicBezTo>
                  <a:cubicBezTo>
                    <a:pt x="0" y="435"/>
                    <a:pt x="88" y="525"/>
                    <a:pt x="242" y="525"/>
                  </a:cubicBezTo>
                  <a:cubicBezTo>
                    <a:pt x="293" y="525"/>
                    <a:pt x="475" y="477"/>
                    <a:pt x="510" y="363"/>
                  </a:cubicBezTo>
                  <a:cubicBezTo>
                    <a:pt x="518" y="338"/>
                    <a:pt x="523" y="311"/>
                    <a:pt x="523" y="282"/>
                  </a:cubicBezTo>
                  <a:cubicBezTo>
                    <a:pt x="523" y="128"/>
                    <a:pt x="398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6788605" y="3560323"/>
              <a:ext cx="17635" cy="17667"/>
            </a:xfrm>
            <a:custGeom>
              <a:rect b="b" l="l" r="r" t="t"/>
              <a:pathLst>
                <a:path extrusionOk="0" h="550" w="549">
                  <a:moveTo>
                    <a:pt x="200" y="1"/>
                  </a:moveTo>
                  <a:lnTo>
                    <a:pt x="200" y="1"/>
                  </a:lnTo>
                  <a:cubicBezTo>
                    <a:pt x="85" y="35"/>
                    <a:pt x="0" y="143"/>
                    <a:pt x="0" y="269"/>
                  </a:cubicBezTo>
                  <a:cubicBezTo>
                    <a:pt x="0" y="422"/>
                    <a:pt x="126" y="549"/>
                    <a:pt x="281" y="549"/>
                  </a:cubicBezTo>
                  <a:cubicBezTo>
                    <a:pt x="408" y="549"/>
                    <a:pt x="514" y="465"/>
                    <a:pt x="549" y="350"/>
                  </a:cubicBezTo>
                  <a:lnTo>
                    <a:pt x="549" y="350"/>
                  </a:lnTo>
                  <a:cubicBezTo>
                    <a:pt x="524" y="360"/>
                    <a:pt x="497" y="363"/>
                    <a:pt x="468" y="363"/>
                  </a:cubicBezTo>
                  <a:cubicBezTo>
                    <a:pt x="314" y="363"/>
                    <a:pt x="187" y="238"/>
                    <a:pt x="187" y="82"/>
                  </a:cubicBezTo>
                  <a:cubicBezTo>
                    <a:pt x="187" y="53"/>
                    <a:pt x="191" y="25"/>
                    <a:pt x="20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6839137" y="3510628"/>
              <a:ext cx="16832" cy="16832"/>
            </a:xfrm>
            <a:custGeom>
              <a:rect b="b" l="l" r="r" t="t"/>
              <a:pathLst>
                <a:path extrusionOk="0" h="524" w="524">
                  <a:moveTo>
                    <a:pt x="242" y="0"/>
                  </a:moveTo>
                  <a:cubicBezTo>
                    <a:pt x="213" y="0"/>
                    <a:pt x="186" y="5"/>
                    <a:pt x="161" y="13"/>
                  </a:cubicBezTo>
                  <a:cubicBezTo>
                    <a:pt x="46" y="48"/>
                    <a:pt x="1" y="259"/>
                    <a:pt x="1" y="281"/>
                  </a:cubicBezTo>
                  <a:cubicBezTo>
                    <a:pt x="1" y="435"/>
                    <a:pt x="92" y="485"/>
                    <a:pt x="242" y="523"/>
                  </a:cubicBezTo>
                  <a:cubicBezTo>
                    <a:pt x="243" y="523"/>
                    <a:pt x="245" y="523"/>
                    <a:pt x="247" y="523"/>
                  </a:cubicBezTo>
                  <a:cubicBezTo>
                    <a:pt x="282" y="523"/>
                    <a:pt x="477" y="471"/>
                    <a:pt x="510" y="362"/>
                  </a:cubicBezTo>
                  <a:cubicBezTo>
                    <a:pt x="517" y="338"/>
                    <a:pt x="523" y="310"/>
                    <a:pt x="523" y="281"/>
                  </a:cubicBezTo>
                  <a:cubicBezTo>
                    <a:pt x="523" y="128"/>
                    <a:pt x="3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6837884" y="3511045"/>
              <a:ext cx="17667" cy="17635"/>
            </a:xfrm>
            <a:custGeom>
              <a:rect b="b" l="l" r="r" t="t"/>
              <a:pathLst>
                <a:path extrusionOk="0" h="549" w="550">
                  <a:moveTo>
                    <a:pt x="200" y="0"/>
                  </a:moveTo>
                  <a:lnTo>
                    <a:pt x="200" y="0"/>
                  </a:lnTo>
                  <a:cubicBezTo>
                    <a:pt x="85" y="35"/>
                    <a:pt x="1" y="142"/>
                    <a:pt x="1" y="268"/>
                  </a:cubicBezTo>
                  <a:cubicBezTo>
                    <a:pt x="1" y="422"/>
                    <a:pt x="127" y="549"/>
                    <a:pt x="281" y="549"/>
                  </a:cubicBezTo>
                  <a:cubicBezTo>
                    <a:pt x="409" y="549"/>
                    <a:pt x="514" y="465"/>
                    <a:pt x="549" y="349"/>
                  </a:cubicBezTo>
                  <a:lnTo>
                    <a:pt x="549" y="349"/>
                  </a:lnTo>
                  <a:cubicBezTo>
                    <a:pt x="525" y="359"/>
                    <a:pt x="497" y="362"/>
                    <a:pt x="468" y="362"/>
                  </a:cubicBezTo>
                  <a:cubicBezTo>
                    <a:pt x="315" y="362"/>
                    <a:pt x="187" y="238"/>
                    <a:pt x="187" y="81"/>
                  </a:cubicBezTo>
                  <a:cubicBezTo>
                    <a:pt x="187" y="52"/>
                    <a:pt x="192" y="26"/>
                    <a:pt x="20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6757670" y="3578345"/>
              <a:ext cx="18342" cy="17443"/>
            </a:xfrm>
            <a:custGeom>
              <a:rect b="b" l="l" r="r" t="t"/>
              <a:pathLst>
                <a:path extrusionOk="0" h="543" w="571">
                  <a:moveTo>
                    <a:pt x="418" y="0"/>
                  </a:moveTo>
                  <a:cubicBezTo>
                    <a:pt x="382" y="0"/>
                    <a:pt x="346" y="14"/>
                    <a:pt x="319" y="41"/>
                  </a:cubicBezTo>
                  <a:lnTo>
                    <a:pt x="55" y="305"/>
                  </a:lnTo>
                  <a:cubicBezTo>
                    <a:pt x="0" y="359"/>
                    <a:pt x="0" y="447"/>
                    <a:pt x="55" y="502"/>
                  </a:cubicBezTo>
                  <a:cubicBezTo>
                    <a:pt x="82" y="529"/>
                    <a:pt x="118" y="542"/>
                    <a:pt x="154" y="542"/>
                  </a:cubicBezTo>
                  <a:cubicBezTo>
                    <a:pt x="190" y="542"/>
                    <a:pt x="226" y="529"/>
                    <a:pt x="252" y="502"/>
                  </a:cubicBezTo>
                  <a:lnTo>
                    <a:pt x="517" y="237"/>
                  </a:lnTo>
                  <a:cubicBezTo>
                    <a:pt x="571" y="182"/>
                    <a:pt x="571" y="96"/>
                    <a:pt x="517" y="41"/>
                  </a:cubicBezTo>
                  <a:cubicBezTo>
                    <a:pt x="490" y="14"/>
                    <a:pt x="454" y="0"/>
                    <a:pt x="41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6770423" y="3591034"/>
              <a:ext cx="18342" cy="17507"/>
            </a:xfrm>
            <a:custGeom>
              <a:rect b="b" l="l" r="r" t="t"/>
              <a:pathLst>
                <a:path extrusionOk="0" h="545" w="571">
                  <a:moveTo>
                    <a:pt x="418" y="1"/>
                  </a:moveTo>
                  <a:cubicBezTo>
                    <a:pt x="382" y="1"/>
                    <a:pt x="346" y="15"/>
                    <a:pt x="319" y="42"/>
                  </a:cubicBezTo>
                  <a:lnTo>
                    <a:pt x="55" y="306"/>
                  </a:lnTo>
                  <a:cubicBezTo>
                    <a:pt x="0" y="361"/>
                    <a:pt x="0" y="449"/>
                    <a:pt x="55" y="504"/>
                  </a:cubicBezTo>
                  <a:cubicBezTo>
                    <a:pt x="82" y="531"/>
                    <a:pt x="117" y="544"/>
                    <a:pt x="153" y="544"/>
                  </a:cubicBezTo>
                  <a:cubicBezTo>
                    <a:pt x="189" y="544"/>
                    <a:pt x="224" y="531"/>
                    <a:pt x="252" y="504"/>
                  </a:cubicBezTo>
                  <a:lnTo>
                    <a:pt x="515" y="239"/>
                  </a:lnTo>
                  <a:cubicBezTo>
                    <a:pt x="570" y="183"/>
                    <a:pt x="570" y="94"/>
                    <a:pt x="515" y="42"/>
                  </a:cubicBezTo>
                  <a:cubicBezTo>
                    <a:pt x="489" y="15"/>
                    <a:pt x="453" y="1"/>
                    <a:pt x="418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6726831" y="3607160"/>
              <a:ext cx="34596" cy="32379"/>
            </a:xfrm>
            <a:custGeom>
              <a:rect b="b" l="l" r="r" t="t"/>
              <a:pathLst>
                <a:path extrusionOk="0" h="1008" w="1077">
                  <a:moveTo>
                    <a:pt x="711" y="1"/>
                  </a:moveTo>
                  <a:cubicBezTo>
                    <a:pt x="687" y="1"/>
                    <a:pt x="663" y="10"/>
                    <a:pt x="645" y="28"/>
                  </a:cubicBezTo>
                  <a:lnTo>
                    <a:pt x="37" y="636"/>
                  </a:lnTo>
                  <a:cubicBezTo>
                    <a:pt x="1" y="672"/>
                    <a:pt x="1" y="730"/>
                    <a:pt x="35" y="769"/>
                  </a:cubicBezTo>
                  <a:lnTo>
                    <a:pt x="248" y="981"/>
                  </a:lnTo>
                  <a:cubicBezTo>
                    <a:pt x="266" y="999"/>
                    <a:pt x="290" y="1008"/>
                    <a:pt x="314" y="1008"/>
                  </a:cubicBezTo>
                  <a:cubicBezTo>
                    <a:pt x="338" y="1008"/>
                    <a:pt x="362" y="999"/>
                    <a:pt x="380" y="981"/>
                  </a:cubicBezTo>
                  <a:lnTo>
                    <a:pt x="512" y="901"/>
                  </a:lnTo>
                  <a:lnTo>
                    <a:pt x="1040" y="373"/>
                  </a:lnTo>
                  <a:cubicBezTo>
                    <a:pt x="1076" y="336"/>
                    <a:pt x="1076" y="277"/>
                    <a:pt x="1040" y="241"/>
                  </a:cubicBezTo>
                  <a:lnTo>
                    <a:pt x="908" y="108"/>
                  </a:lnTo>
                  <a:lnTo>
                    <a:pt x="777" y="28"/>
                  </a:lnTo>
                  <a:cubicBezTo>
                    <a:pt x="758" y="10"/>
                    <a:pt x="735" y="1"/>
                    <a:pt x="711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6725128" y="3605458"/>
              <a:ext cx="30902" cy="35720"/>
            </a:xfrm>
            <a:custGeom>
              <a:rect b="b" l="l" r="r" t="t"/>
              <a:pathLst>
                <a:path extrusionOk="0" h="1112" w="962">
                  <a:moveTo>
                    <a:pt x="764" y="0"/>
                  </a:moveTo>
                  <a:cubicBezTo>
                    <a:pt x="740" y="0"/>
                    <a:pt x="716" y="9"/>
                    <a:pt x="698" y="27"/>
                  </a:cubicBezTo>
                  <a:lnTo>
                    <a:pt x="36" y="688"/>
                  </a:lnTo>
                  <a:cubicBezTo>
                    <a:pt x="0" y="724"/>
                    <a:pt x="0" y="783"/>
                    <a:pt x="36" y="819"/>
                  </a:cubicBezTo>
                  <a:lnTo>
                    <a:pt x="301" y="1084"/>
                  </a:lnTo>
                  <a:cubicBezTo>
                    <a:pt x="319" y="1102"/>
                    <a:pt x="343" y="1111"/>
                    <a:pt x="367" y="1111"/>
                  </a:cubicBezTo>
                  <a:cubicBezTo>
                    <a:pt x="391" y="1111"/>
                    <a:pt x="415" y="1102"/>
                    <a:pt x="433" y="1084"/>
                  </a:cubicBezTo>
                  <a:lnTo>
                    <a:pt x="565" y="952"/>
                  </a:lnTo>
                  <a:lnTo>
                    <a:pt x="394" y="780"/>
                  </a:lnTo>
                  <a:cubicBezTo>
                    <a:pt x="379" y="766"/>
                    <a:pt x="379" y="743"/>
                    <a:pt x="394" y="728"/>
                  </a:cubicBezTo>
                  <a:lnTo>
                    <a:pt x="961" y="159"/>
                  </a:lnTo>
                  <a:lnTo>
                    <a:pt x="830" y="27"/>
                  </a:lnTo>
                  <a:cubicBezTo>
                    <a:pt x="811" y="9"/>
                    <a:pt x="788" y="0"/>
                    <a:pt x="76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6668526" y="3676355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39" y="1"/>
                  </a:moveTo>
                  <a:cubicBezTo>
                    <a:pt x="63" y="1"/>
                    <a:pt x="0" y="63"/>
                    <a:pt x="0" y="140"/>
                  </a:cubicBezTo>
                  <a:cubicBezTo>
                    <a:pt x="0" y="216"/>
                    <a:pt x="63" y="280"/>
                    <a:pt x="139" y="280"/>
                  </a:cubicBezTo>
                  <a:cubicBezTo>
                    <a:pt x="216" y="280"/>
                    <a:pt x="278" y="216"/>
                    <a:pt x="278" y="140"/>
                  </a:cubicBezTo>
                  <a:cubicBezTo>
                    <a:pt x="278" y="63"/>
                    <a:pt x="216" y="1"/>
                    <a:pt x="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6681215" y="3663666"/>
              <a:ext cx="8994" cy="8994"/>
            </a:xfrm>
            <a:custGeom>
              <a:rect b="b" l="l" r="r" t="t"/>
              <a:pathLst>
                <a:path extrusionOk="0" h="280" w="280">
                  <a:moveTo>
                    <a:pt x="141" y="0"/>
                  </a:moveTo>
                  <a:cubicBezTo>
                    <a:pt x="64" y="0"/>
                    <a:pt x="0" y="64"/>
                    <a:pt x="0" y="141"/>
                  </a:cubicBezTo>
                  <a:cubicBezTo>
                    <a:pt x="0" y="218"/>
                    <a:pt x="64" y="280"/>
                    <a:pt x="141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64"/>
                    <a:pt x="218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6693968" y="3650977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41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2" y="278"/>
                    <a:pt x="141" y="278"/>
                  </a:cubicBezTo>
                  <a:cubicBezTo>
                    <a:pt x="217" y="278"/>
                    <a:pt x="280" y="216"/>
                    <a:pt x="280" y="139"/>
                  </a:cubicBezTo>
                  <a:cubicBezTo>
                    <a:pt x="280" y="62"/>
                    <a:pt x="217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6706657" y="3638224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39" y="1"/>
                  </a:moveTo>
                  <a:cubicBezTo>
                    <a:pt x="63" y="1"/>
                    <a:pt x="0" y="63"/>
                    <a:pt x="0" y="140"/>
                  </a:cubicBezTo>
                  <a:cubicBezTo>
                    <a:pt x="0" y="216"/>
                    <a:pt x="63" y="280"/>
                    <a:pt x="139" y="280"/>
                  </a:cubicBezTo>
                  <a:cubicBezTo>
                    <a:pt x="216" y="280"/>
                    <a:pt x="278" y="216"/>
                    <a:pt x="278" y="140"/>
                  </a:cubicBezTo>
                  <a:cubicBezTo>
                    <a:pt x="278" y="63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6687575" y="3682780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78"/>
                    <a:pt x="140" y="278"/>
                  </a:cubicBezTo>
                  <a:cubicBezTo>
                    <a:pt x="217" y="278"/>
                    <a:pt x="279" y="216"/>
                    <a:pt x="279" y="139"/>
                  </a:cubicBezTo>
                  <a:cubicBezTo>
                    <a:pt x="279" y="63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6700296" y="3670027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40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6"/>
                    <a:pt x="64" y="279"/>
                    <a:pt x="140" y="279"/>
                  </a:cubicBezTo>
                  <a:cubicBezTo>
                    <a:pt x="217" y="279"/>
                    <a:pt x="279" y="216"/>
                    <a:pt x="279" y="140"/>
                  </a:cubicBezTo>
                  <a:cubicBezTo>
                    <a:pt x="279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6713017" y="3657306"/>
              <a:ext cx="9026" cy="8930"/>
            </a:xfrm>
            <a:custGeom>
              <a:rect b="b" l="l" r="r" t="t"/>
              <a:pathLst>
                <a:path extrusionOk="0" h="278" w="281">
                  <a:moveTo>
                    <a:pt x="141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6"/>
                    <a:pt x="63" y="278"/>
                    <a:pt x="141" y="278"/>
                  </a:cubicBezTo>
                  <a:cubicBezTo>
                    <a:pt x="218" y="278"/>
                    <a:pt x="280" y="216"/>
                    <a:pt x="280" y="139"/>
                  </a:cubicBezTo>
                  <a:cubicBezTo>
                    <a:pt x="280" y="62"/>
                    <a:pt x="21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0" name="Google Shape;1590;p7"/>
          <p:cNvGrpSpPr/>
          <p:nvPr/>
        </p:nvGrpSpPr>
        <p:grpSpPr>
          <a:xfrm>
            <a:off x="889517" y="4501946"/>
            <a:ext cx="297648" cy="203593"/>
            <a:chOff x="7281967" y="3528071"/>
            <a:chExt cx="297648" cy="203593"/>
          </a:xfrm>
        </p:grpSpPr>
        <p:sp>
          <p:nvSpPr>
            <p:cNvPr id="1591" name="Google Shape;1591;p7"/>
            <p:cNvSpPr/>
            <p:nvPr/>
          </p:nvSpPr>
          <p:spPr>
            <a:xfrm>
              <a:off x="7282899" y="3528071"/>
              <a:ext cx="296716" cy="202532"/>
            </a:xfrm>
            <a:custGeom>
              <a:rect b="b" l="l" r="r" t="t"/>
              <a:pathLst>
                <a:path extrusionOk="0" h="6305" w="9237">
                  <a:moveTo>
                    <a:pt x="345" y="0"/>
                  </a:moveTo>
                  <a:cubicBezTo>
                    <a:pt x="304" y="0"/>
                    <a:pt x="268" y="6"/>
                    <a:pt x="232" y="17"/>
                  </a:cubicBezTo>
                  <a:cubicBezTo>
                    <a:pt x="232" y="17"/>
                    <a:pt x="182" y="72"/>
                    <a:pt x="151" y="97"/>
                  </a:cubicBezTo>
                  <a:cubicBezTo>
                    <a:pt x="57" y="164"/>
                    <a:pt x="0" y="246"/>
                    <a:pt x="0" y="372"/>
                  </a:cubicBezTo>
                  <a:lnTo>
                    <a:pt x="42" y="5917"/>
                  </a:lnTo>
                  <a:cubicBezTo>
                    <a:pt x="42" y="6122"/>
                    <a:pt x="209" y="6289"/>
                    <a:pt x="414" y="6289"/>
                  </a:cubicBezTo>
                  <a:lnTo>
                    <a:pt x="8832" y="6305"/>
                  </a:lnTo>
                  <a:cubicBezTo>
                    <a:pt x="8965" y="6305"/>
                    <a:pt x="9083" y="6261"/>
                    <a:pt x="9151" y="6160"/>
                  </a:cubicBezTo>
                  <a:cubicBezTo>
                    <a:pt x="9168" y="6135"/>
                    <a:pt x="9220" y="6079"/>
                    <a:pt x="9220" y="6079"/>
                  </a:cubicBezTo>
                  <a:lnTo>
                    <a:pt x="9220" y="6077"/>
                  </a:lnTo>
                  <a:cubicBezTo>
                    <a:pt x="9230" y="6043"/>
                    <a:pt x="9236" y="6005"/>
                    <a:pt x="9236" y="5967"/>
                  </a:cubicBezTo>
                  <a:lnTo>
                    <a:pt x="9236" y="374"/>
                  </a:lnTo>
                  <a:cubicBezTo>
                    <a:pt x="9236" y="167"/>
                    <a:pt x="9070" y="0"/>
                    <a:pt x="8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7293628" y="3539668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39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39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6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7293628" y="3710342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39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39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6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7310044" y="3555216"/>
              <a:ext cx="242364" cy="105812"/>
            </a:xfrm>
            <a:custGeom>
              <a:rect b="b" l="l" r="r" t="t"/>
              <a:pathLst>
                <a:path extrusionOk="0" h="3294" w="7545">
                  <a:moveTo>
                    <a:pt x="255" y="1"/>
                  </a:moveTo>
                  <a:lnTo>
                    <a:pt x="187" y="16"/>
                  </a:lnTo>
                  <a:cubicBezTo>
                    <a:pt x="83" y="16"/>
                    <a:pt x="0" y="100"/>
                    <a:pt x="0" y="203"/>
                  </a:cubicBezTo>
                  <a:lnTo>
                    <a:pt x="44" y="3107"/>
                  </a:lnTo>
                  <a:cubicBezTo>
                    <a:pt x="44" y="3211"/>
                    <a:pt x="126" y="3294"/>
                    <a:pt x="231" y="3294"/>
                  </a:cubicBezTo>
                  <a:lnTo>
                    <a:pt x="7318" y="3288"/>
                  </a:lnTo>
                  <a:cubicBezTo>
                    <a:pt x="7421" y="3288"/>
                    <a:pt x="7508" y="3258"/>
                    <a:pt x="7509" y="3155"/>
                  </a:cubicBezTo>
                  <a:lnTo>
                    <a:pt x="7544" y="3077"/>
                  </a:lnTo>
                  <a:lnTo>
                    <a:pt x="7544" y="187"/>
                  </a:lnTo>
                  <a:cubicBezTo>
                    <a:pt x="7544" y="84"/>
                    <a:pt x="7462" y="1"/>
                    <a:pt x="7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7309209" y="3555248"/>
              <a:ext cx="243135" cy="107835"/>
            </a:xfrm>
            <a:custGeom>
              <a:rect b="b" l="l" r="r" t="t"/>
              <a:pathLst>
                <a:path extrusionOk="0" h="3357" w="7569">
                  <a:moveTo>
                    <a:pt x="187" y="1"/>
                  </a:moveTo>
                  <a:cubicBezTo>
                    <a:pt x="84" y="1"/>
                    <a:pt x="0" y="85"/>
                    <a:pt x="0" y="188"/>
                  </a:cubicBezTo>
                  <a:lnTo>
                    <a:pt x="0" y="3170"/>
                  </a:lnTo>
                  <a:cubicBezTo>
                    <a:pt x="0" y="3273"/>
                    <a:pt x="84" y="3357"/>
                    <a:pt x="187" y="3357"/>
                  </a:cubicBezTo>
                  <a:lnTo>
                    <a:pt x="569" y="3357"/>
                  </a:lnTo>
                  <a:lnTo>
                    <a:pt x="3971" y="3218"/>
                  </a:lnTo>
                  <a:lnTo>
                    <a:pt x="7000" y="3357"/>
                  </a:lnTo>
                  <a:lnTo>
                    <a:pt x="7382" y="3357"/>
                  </a:lnTo>
                  <a:cubicBezTo>
                    <a:pt x="7485" y="3357"/>
                    <a:pt x="7569" y="3273"/>
                    <a:pt x="7569" y="3170"/>
                  </a:cubicBezTo>
                  <a:lnTo>
                    <a:pt x="7569" y="3077"/>
                  </a:lnTo>
                  <a:lnTo>
                    <a:pt x="338" y="3077"/>
                  </a:lnTo>
                  <a:cubicBezTo>
                    <a:pt x="307" y="3077"/>
                    <a:pt x="281" y="3053"/>
                    <a:pt x="281" y="3022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7327487" y="3590841"/>
              <a:ext cx="206580" cy="68806"/>
            </a:xfrm>
            <a:custGeom>
              <a:rect b="b" l="l" r="r" t="t"/>
              <a:pathLst>
                <a:path extrusionOk="0" h="2142" w="6431">
                  <a:moveTo>
                    <a:pt x="57" y="0"/>
                  </a:moveTo>
                  <a:cubicBezTo>
                    <a:pt x="25" y="0"/>
                    <a:pt x="0" y="26"/>
                    <a:pt x="0" y="57"/>
                  </a:cubicBezTo>
                  <a:lnTo>
                    <a:pt x="0" y="1968"/>
                  </a:lnTo>
                  <a:lnTo>
                    <a:pt x="45" y="2107"/>
                  </a:lnTo>
                  <a:lnTo>
                    <a:pt x="3372" y="2141"/>
                  </a:lnTo>
                  <a:lnTo>
                    <a:pt x="6328" y="2107"/>
                  </a:lnTo>
                  <a:lnTo>
                    <a:pt x="6431" y="1968"/>
                  </a:lnTo>
                  <a:lnTo>
                    <a:pt x="6431" y="57"/>
                  </a:lnTo>
                  <a:cubicBezTo>
                    <a:pt x="6431" y="26"/>
                    <a:pt x="6406" y="3"/>
                    <a:pt x="6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7327487" y="3654029"/>
              <a:ext cx="206580" cy="9059"/>
            </a:xfrm>
            <a:custGeom>
              <a:rect b="b" l="l" r="r" t="t"/>
              <a:pathLst>
                <a:path extrusionOk="0" h="282" w="6431">
                  <a:moveTo>
                    <a:pt x="0" y="1"/>
                  </a:moveTo>
                  <a:lnTo>
                    <a:pt x="0" y="282"/>
                  </a:lnTo>
                  <a:lnTo>
                    <a:pt x="6431" y="282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EAE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7338281" y="3681302"/>
              <a:ext cx="185058" cy="50336"/>
            </a:xfrm>
            <a:custGeom>
              <a:rect b="b" l="l" r="r" t="t"/>
              <a:pathLst>
                <a:path extrusionOk="0" h="1567" w="5761">
                  <a:moveTo>
                    <a:pt x="520" y="0"/>
                  </a:moveTo>
                  <a:cubicBezTo>
                    <a:pt x="433" y="0"/>
                    <a:pt x="359" y="61"/>
                    <a:pt x="339" y="143"/>
                  </a:cubicBezTo>
                  <a:lnTo>
                    <a:pt x="0" y="1566"/>
                  </a:lnTo>
                  <a:lnTo>
                    <a:pt x="5760" y="1566"/>
                  </a:lnTo>
                  <a:lnTo>
                    <a:pt x="5422" y="143"/>
                  </a:lnTo>
                  <a:cubicBezTo>
                    <a:pt x="5400" y="61"/>
                    <a:pt x="5326" y="0"/>
                    <a:pt x="5239" y="0"/>
                  </a:cubicBezTo>
                  <a:close/>
                </a:path>
              </a:pathLst>
            </a:custGeom>
            <a:solidFill>
              <a:srgbClr val="FA5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7281967" y="3528521"/>
              <a:ext cx="297069" cy="203143"/>
            </a:xfrm>
            <a:custGeom>
              <a:rect b="b" l="l" r="r" t="t"/>
              <a:pathLst>
                <a:path extrusionOk="0" h="6324" w="9248">
                  <a:moveTo>
                    <a:pt x="261" y="1"/>
                  </a:moveTo>
                  <a:cubicBezTo>
                    <a:pt x="109" y="48"/>
                    <a:pt x="0" y="189"/>
                    <a:pt x="0" y="358"/>
                  </a:cubicBezTo>
                  <a:lnTo>
                    <a:pt x="0" y="5950"/>
                  </a:lnTo>
                  <a:cubicBezTo>
                    <a:pt x="0" y="6157"/>
                    <a:pt x="167" y="6324"/>
                    <a:pt x="374" y="6324"/>
                  </a:cubicBezTo>
                  <a:lnTo>
                    <a:pt x="1752" y="6324"/>
                  </a:lnTo>
                  <a:lnTo>
                    <a:pt x="4624" y="6224"/>
                  </a:lnTo>
                  <a:lnTo>
                    <a:pt x="7512" y="6324"/>
                  </a:lnTo>
                  <a:lnTo>
                    <a:pt x="8890" y="6324"/>
                  </a:lnTo>
                  <a:cubicBezTo>
                    <a:pt x="9057" y="6324"/>
                    <a:pt x="9198" y="6214"/>
                    <a:pt x="9248" y="6063"/>
                  </a:cubicBezTo>
                  <a:lnTo>
                    <a:pt x="7778" y="6063"/>
                  </a:lnTo>
                  <a:lnTo>
                    <a:pt x="7778" y="6062"/>
                  </a:lnTo>
                  <a:cubicBezTo>
                    <a:pt x="7744" y="6062"/>
                    <a:pt x="7713" y="6037"/>
                    <a:pt x="7706" y="6004"/>
                  </a:cubicBezTo>
                  <a:lnTo>
                    <a:pt x="7428" y="4839"/>
                  </a:lnTo>
                  <a:cubicBezTo>
                    <a:pt x="7380" y="4636"/>
                    <a:pt x="7201" y="4494"/>
                    <a:pt x="6992" y="4494"/>
                  </a:cubicBezTo>
                  <a:lnTo>
                    <a:pt x="2273" y="4494"/>
                  </a:lnTo>
                  <a:cubicBezTo>
                    <a:pt x="2064" y="4494"/>
                    <a:pt x="1886" y="4636"/>
                    <a:pt x="1837" y="4839"/>
                  </a:cubicBezTo>
                  <a:lnTo>
                    <a:pt x="1561" y="6004"/>
                  </a:lnTo>
                  <a:cubicBezTo>
                    <a:pt x="1553" y="6037"/>
                    <a:pt x="1522" y="6062"/>
                    <a:pt x="1488" y="6062"/>
                  </a:cubicBezTo>
                  <a:lnTo>
                    <a:pt x="429" y="6062"/>
                  </a:lnTo>
                  <a:cubicBezTo>
                    <a:pt x="337" y="6062"/>
                    <a:pt x="261" y="5985"/>
                    <a:pt x="261" y="5892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7340048" y="3681302"/>
              <a:ext cx="182167" cy="49308"/>
            </a:xfrm>
            <a:custGeom>
              <a:rect b="b" l="l" r="r" t="t"/>
              <a:pathLst>
                <a:path extrusionOk="0" h="1535" w="5671">
                  <a:moveTo>
                    <a:pt x="465" y="0"/>
                  </a:moveTo>
                  <a:cubicBezTo>
                    <a:pt x="378" y="0"/>
                    <a:pt x="304" y="61"/>
                    <a:pt x="284" y="143"/>
                  </a:cubicBezTo>
                  <a:lnTo>
                    <a:pt x="7" y="1306"/>
                  </a:lnTo>
                  <a:lnTo>
                    <a:pt x="0" y="1516"/>
                  </a:lnTo>
                  <a:lnTo>
                    <a:pt x="2897" y="1465"/>
                  </a:lnTo>
                  <a:lnTo>
                    <a:pt x="5671" y="1535"/>
                  </a:lnTo>
                  <a:lnTo>
                    <a:pt x="5645" y="1307"/>
                  </a:lnTo>
                  <a:lnTo>
                    <a:pt x="5367" y="145"/>
                  </a:lnTo>
                  <a:cubicBezTo>
                    <a:pt x="5345" y="61"/>
                    <a:pt x="5271" y="0"/>
                    <a:pt x="5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7338217" y="3723224"/>
              <a:ext cx="185058" cy="8416"/>
            </a:xfrm>
            <a:custGeom>
              <a:rect b="b" l="l" r="r" t="t"/>
              <a:pathLst>
                <a:path extrusionOk="0" h="262" w="5761">
                  <a:moveTo>
                    <a:pt x="63" y="1"/>
                  </a:moveTo>
                  <a:lnTo>
                    <a:pt x="1" y="261"/>
                  </a:lnTo>
                  <a:lnTo>
                    <a:pt x="5761" y="261"/>
                  </a:lnTo>
                  <a:lnTo>
                    <a:pt x="5699" y="1"/>
                  </a:lnTo>
                  <a:close/>
                </a:path>
              </a:pathLst>
            </a:custGeom>
            <a:solidFill>
              <a:srgbClr val="D94F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7413933" y="3608895"/>
              <a:ext cx="33664" cy="35913"/>
            </a:xfrm>
            <a:custGeom>
              <a:rect b="b" l="l" r="r" t="t"/>
              <a:pathLst>
                <a:path extrusionOk="0" h="1118" w="1048">
                  <a:moveTo>
                    <a:pt x="1" y="0"/>
                  </a:moveTo>
                  <a:cubicBezTo>
                    <a:pt x="61" y="175"/>
                    <a:pt x="1" y="363"/>
                    <a:pt x="1" y="559"/>
                  </a:cubicBezTo>
                  <a:cubicBezTo>
                    <a:pt x="1" y="754"/>
                    <a:pt x="61" y="942"/>
                    <a:pt x="1" y="1118"/>
                  </a:cubicBezTo>
                  <a:lnTo>
                    <a:pt x="1047" y="1118"/>
                  </a:lnTo>
                  <a:cubicBezTo>
                    <a:pt x="986" y="942"/>
                    <a:pt x="1047" y="754"/>
                    <a:pt x="1047" y="559"/>
                  </a:cubicBezTo>
                  <a:cubicBezTo>
                    <a:pt x="1047" y="362"/>
                    <a:pt x="986" y="174"/>
                    <a:pt x="1047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7360350" y="3698071"/>
              <a:ext cx="16768" cy="16768"/>
            </a:xfrm>
            <a:custGeom>
              <a:rect b="b" l="l" r="r" t="t"/>
              <a:pathLst>
                <a:path extrusionOk="0" h="522" w="522">
                  <a:moveTo>
                    <a:pt x="261" y="1"/>
                  </a:moveTo>
                  <a:cubicBezTo>
                    <a:pt x="118" y="1"/>
                    <a:pt x="1" y="118"/>
                    <a:pt x="1" y="261"/>
                  </a:cubicBezTo>
                  <a:cubicBezTo>
                    <a:pt x="1" y="406"/>
                    <a:pt x="118" y="522"/>
                    <a:pt x="261" y="522"/>
                  </a:cubicBezTo>
                  <a:cubicBezTo>
                    <a:pt x="406" y="522"/>
                    <a:pt x="522" y="406"/>
                    <a:pt x="522" y="261"/>
                  </a:cubicBezTo>
                  <a:cubicBezTo>
                    <a:pt x="522" y="118"/>
                    <a:pt x="406" y="1"/>
                    <a:pt x="26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7484349" y="3698071"/>
              <a:ext cx="16768" cy="16768"/>
            </a:xfrm>
            <a:custGeom>
              <a:rect b="b" l="l" r="r" t="t"/>
              <a:pathLst>
                <a:path extrusionOk="0" h="522" w="522">
                  <a:moveTo>
                    <a:pt x="261" y="1"/>
                  </a:moveTo>
                  <a:cubicBezTo>
                    <a:pt x="118" y="1"/>
                    <a:pt x="0" y="118"/>
                    <a:pt x="0" y="261"/>
                  </a:cubicBezTo>
                  <a:cubicBezTo>
                    <a:pt x="0" y="406"/>
                    <a:pt x="118" y="522"/>
                    <a:pt x="261" y="522"/>
                  </a:cubicBezTo>
                  <a:cubicBezTo>
                    <a:pt x="406" y="522"/>
                    <a:pt x="521" y="406"/>
                    <a:pt x="521" y="261"/>
                  </a:cubicBezTo>
                  <a:cubicBezTo>
                    <a:pt x="521" y="118"/>
                    <a:pt x="406" y="1"/>
                    <a:pt x="26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7462055" y="3701990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7"/>
                    <a:pt x="63" y="280"/>
                    <a:pt x="140" y="280"/>
                  </a:cubicBezTo>
                  <a:cubicBezTo>
                    <a:pt x="217" y="280"/>
                    <a:pt x="279" y="217"/>
                    <a:pt x="279" y="139"/>
                  </a:cubicBezTo>
                  <a:cubicBezTo>
                    <a:pt x="279" y="62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7390483" y="3701990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7"/>
                    <a:pt x="63" y="280"/>
                    <a:pt x="140" y="280"/>
                  </a:cubicBezTo>
                  <a:cubicBezTo>
                    <a:pt x="217" y="280"/>
                    <a:pt x="279" y="217"/>
                    <a:pt x="279" y="139"/>
                  </a:cubicBezTo>
                  <a:cubicBezTo>
                    <a:pt x="279" y="62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7408344" y="3701990"/>
              <a:ext cx="44907" cy="8994"/>
            </a:xfrm>
            <a:custGeom>
              <a:rect b="b" l="l" r="r" t="t"/>
              <a:pathLst>
                <a:path extrusionOk="0" h="280" w="1398">
                  <a:moveTo>
                    <a:pt x="140" y="0"/>
                  </a:moveTo>
                  <a:cubicBezTo>
                    <a:pt x="63" y="0"/>
                    <a:pt x="1" y="62"/>
                    <a:pt x="1" y="141"/>
                  </a:cubicBezTo>
                  <a:cubicBezTo>
                    <a:pt x="1" y="216"/>
                    <a:pt x="62" y="280"/>
                    <a:pt x="140" y="280"/>
                  </a:cubicBezTo>
                  <a:lnTo>
                    <a:pt x="1257" y="280"/>
                  </a:lnTo>
                  <a:cubicBezTo>
                    <a:pt x="1334" y="280"/>
                    <a:pt x="1398" y="216"/>
                    <a:pt x="1398" y="141"/>
                  </a:cubicBezTo>
                  <a:cubicBezTo>
                    <a:pt x="1398" y="64"/>
                    <a:pt x="1336" y="0"/>
                    <a:pt x="1257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7340690" y="3604333"/>
              <a:ext cx="44907" cy="44907"/>
            </a:xfrm>
            <a:custGeom>
              <a:rect b="b" l="l" r="r" t="t"/>
              <a:pathLst>
                <a:path extrusionOk="0" h="1398" w="1398">
                  <a:moveTo>
                    <a:pt x="698" y="280"/>
                  </a:moveTo>
                  <a:cubicBezTo>
                    <a:pt x="804" y="280"/>
                    <a:pt x="897" y="317"/>
                    <a:pt x="972" y="381"/>
                  </a:cubicBezTo>
                  <a:lnTo>
                    <a:pt x="873" y="439"/>
                  </a:lnTo>
                  <a:cubicBezTo>
                    <a:pt x="807" y="478"/>
                    <a:pt x="785" y="563"/>
                    <a:pt x="823" y="630"/>
                  </a:cubicBezTo>
                  <a:cubicBezTo>
                    <a:pt x="849" y="676"/>
                    <a:pt x="895" y="699"/>
                    <a:pt x="944" y="699"/>
                  </a:cubicBezTo>
                  <a:cubicBezTo>
                    <a:pt x="968" y="699"/>
                    <a:pt x="994" y="694"/>
                    <a:pt x="1015" y="679"/>
                  </a:cubicBezTo>
                  <a:lnTo>
                    <a:pt x="1112" y="623"/>
                  </a:lnTo>
                  <a:cubicBezTo>
                    <a:pt x="1117" y="649"/>
                    <a:pt x="1120" y="673"/>
                    <a:pt x="1120" y="699"/>
                  </a:cubicBezTo>
                  <a:cubicBezTo>
                    <a:pt x="1117" y="882"/>
                    <a:pt x="1001" y="1038"/>
                    <a:pt x="837" y="1096"/>
                  </a:cubicBezTo>
                  <a:lnTo>
                    <a:pt x="837" y="980"/>
                  </a:lnTo>
                  <a:cubicBezTo>
                    <a:pt x="837" y="902"/>
                    <a:pt x="775" y="840"/>
                    <a:pt x="698" y="840"/>
                  </a:cubicBezTo>
                  <a:cubicBezTo>
                    <a:pt x="622" y="840"/>
                    <a:pt x="559" y="904"/>
                    <a:pt x="559" y="980"/>
                  </a:cubicBezTo>
                  <a:lnTo>
                    <a:pt x="559" y="1096"/>
                  </a:lnTo>
                  <a:cubicBezTo>
                    <a:pt x="396" y="1038"/>
                    <a:pt x="278" y="882"/>
                    <a:pt x="278" y="699"/>
                  </a:cubicBezTo>
                  <a:cubicBezTo>
                    <a:pt x="278" y="673"/>
                    <a:pt x="280" y="649"/>
                    <a:pt x="286" y="623"/>
                  </a:cubicBezTo>
                  <a:lnTo>
                    <a:pt x="381" y="679"/>
                  </a:lnTo>
                  <a:cubicBezTo>
                    <a:pt x="403" y="692"/>
                    <a:pt x="429" y="699"/>
                    <a:pt x="452" y="699"/>
                  </a:cubicBezTo>
                  <a:cubicBezTo>
                    <a:pt x="501" y="699"/>
                    <a:pt x="546" y="673"/>
                    <a:pt x="574" y="630"/>
                  </a:cubicBezTo>
                  <a:cubicBezTo>
                    <a:pt x="613" y="563"/>
                    <a:pt x="590" y="478"/>
                    <a:pt x="523" y="439"/>
                  </a:cubicBezTo>
                  <a:lnTo>
                    <a:pt x="425" y="381"/>
                  </a:lnTo>
                  <a:cubicBezTo>
                    <a:pt x="498" y="317"/>
                    <a:pt x="593" y="280"/>
                    <a:pt x="698" y="280"/>
                  </a:cubicBezTo>
                  <a:close/>
                  <a:moveTo>
                    <a:pt x="698" y="0"/>
                  </a:moveTo>
                  <a:cubicBezTo>
                    <a:pt x="313" y="0"/>
                    <a:pt x="0" y="314"/>
                    <a:pt x="0" y="699"/>
                  </a:cubicBezTo>
                  <a:cubicBezTo>
                    <a:pt x="0" y="1084"/>
                    <a:pt x="313" y="1397"/>
                    <a:pt x="698" y="1397"/>
                  </a:cubicBezTo>
                  <a:cubicBezTo>
                    <a:pt x="1083" y="1397"/>
                    <a:pt x="1397" y="1084"/>
                    <a:pt x="1397" y="699"/>
                  </a:cubicBezTo>
                  <a:cubicBezTo>
                    <a:pt x="1397" y="316"/>
                    <a:pt x="1083" y="0"/>
                    <a:pt x="69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7476029" y="3604333"/>
              <a:ext cx="44907" cy="44907"/>
            </a:xfrm>
            <a:custGeom>
              <a:rect b="b" l="l" r="r" t="t"/>
              <a:pathLst>
                <a:path extrusionOk="0" h="1398" w="1398">
                  <a:moveTo>
                    <a:pt x="698" y="281"/>
                  </a:moveTo>
                  <a:cubicBezTo>
                    <a:pt x="804" y="281"/>
                    <a:pt x="898" y="319"/>
                    <a:pt x="971" y="382"/>
                  </a:cubicBezTo>
                  <a:lnTo>
                    <a:pt x="873" y="439"/>
                  </a:lnTo>
                  <a:cubicBezTo>
                    <a:pt x="806" y="478"/>
                    <a:pt x="785" y="563"/>
                    <a:pt x="822" y="630"/>
                  </a:cubicBezTo>
                  <a:cubicBezTo>
                    <a:pt x="848" y="676"/>
                    <a:pt x="895" y="699"/>
                    <a:pt x="944" y="699"/>
                  </a:cubicBezTo>
                  <a:cubicBezTo>
                    <a:pt x="967" y="699"/>
                    <a:pt x="993" y="694"/>
                    <a:pt x="1015" y="679"/>
                  </a:cubicBezTo>
                  <a:lnTo>
                    <a:pt x="1110" y="623"/>
                  </a:lnTo>
                  <a:cubicBezTo>
                    <a:pt x="1115" y="649"/>
                    <a:pt x="1118" y="673"/>
                    <a:pt x="1118" y="699"/>
                  </a:cubicBezTo>
                  <a:cubicBezTo>
                    <a:pt x="1118" y="882"/>
                    <a:pt x="1000" y="1038"/>
                    <a:pt x="837" y="1096"/>
                  </a:cubicBezTo>
                  <a:lnTo>
                    <a:pt x="837" y="980"/>
                  </a:lnTo>
                  <a:cubicBezTo>
                    <a:pt x="837" y="902"/>
                    <a:pt x="775" y="840"/>
                    <a:pt x="698" y="840"/>
                  </a:cubicBezTo>
                  <a:cubicBezTo>
                    <a:pt x="620" y="840"/>
                    <a:pt x="559" y="904"/>
                    <a:pt x="559" y="980"/>
                  </a:cubicBezTo>
                  <a:lnTo>
                    <a:pt x="559" y="1096"/>
                  </a:lnTo>
                  <a:cubicBezTo>
                    <a:pt x="395" y="1038"/>
                    <a:pt x="278" y="882"/>
                    <a:pt x="278" y="699"/>
                  </a:cubicBezTo>
                  <a:cubicBezTo>
                    <a:pt x="278" y="673"/>
                    <a:pt x="280" y="649"/>
                    <a:pt x="285" y="623"/>
                  </a:cubicBezTo>
                  <a:lnTo>
                    <a:pt x="379" y="679"/>
                  </a:lnTo>
                  <a:cubicBezTo>
                    <a:pt x="401" y="692"/>
                    <a:pt x="427" y="699"/>
                    <a:pt x="450" y="699"/>
                  </a:cubicBezTo>
                  <a:cubicBezTo>
                    <a:pt x="500" y="699"/>
                    <a:pt x="544" y="673"/>
                    <a:pt x="572" y="630"/>
                  </a:cubicBezTo>
                  <a:cubicBezTo>
                    <a:pt x="611" y="563"/>
                    <a:pt x="588" y="478"/>
                    <a:pt x="521" y="439"/>
                  </a:cubicBezTo>
                  <a:lnTo>
                    <a:pt x="424" y="382"/>
                  </a:lnTo>
                  <a:cubicBezTo>
                    <a:pt x="500" y="319"/>
                    <a:pt x="594" y="281"/>
                    <a:pt x="698" y="281"/>
                  </a:cubicBezTo>
                  <a:close/>
                  <a:moveTo>
                    <a:pt x="698" y="0"/>
                  </a:moveTo>
                  <a:cubicBezTo>
                    <a:pt x="313" y="0"/>
                    <a:pt x="0" y="314"/>
                    <a:pt x="0" y="699"/>
                  </a:cubicBezTo>
                  <a:cubicBezTo>
                    <a:pt x="0" y="1084"/>
                    <a:pt x="313" y="1397"/>
                    <a:pt x="698" y="1397"/>
                  </a:cubicBezTo>
                  <a:cubicBezTo>
                    <a:pt x="1083" y="1397"/>
                    <a:pt x="1397" y="1084"/>
                    <a:pt x="1397" y="699"/>
                  </a:cubicBezTo>
                  <a:cubicBezTo>
                    <a:pt x="1397" y="316"/>
                    <a:pt x="1083" y="0"/>
                    <a:pt x="69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7340979" y="3568483"/>
              <a:ext cx="179597" cy="8994"/>
            </a:xfrm>
            <a:custGeom>
              <a:rect b="b" l="l" r="r" t="t"/>
              <a:pathLst>
                <a:path extrusionOk="0" h="280" w="5591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1" y="279"/>
                    <a:pt x="139" y="279"/>
                  </a:cubicBezTo>
                  <a:lnTo>
                    <a:pt x="5452" y="279"/>
                  </a:lnTo>
                  <a:cubicBezTo>
                    <a:pt x="5529" y="279"/>
                    <a:pt x="5591" y="216"/>
                    <a:pt x="5591" y="139"/>
                  </a:cubicBezTo>
                  <a:cubicBezTo>
                    <a:pt x="5591" y="64"/>
                    <a:pt x="5530" y="0"/>
                    <a:pt x="5452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7558941" y="3539668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41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41" y="280"/>
                  </a:cubicBezTo>
                  <a:cubicBezTo>
                    <a:pt x="217" y="280"/>
                    <a:pt x="280" y="218"/>
                    <a:pt x="280" y="141"/>
                  </a:cubicBezTo>
                  <a:cubicBezTo>
                    <a:pt x="280" y="63"/>
                    <a:pt x="217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7558941" y="3710342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41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41" y="280"/>
                  </a:cubicBezTo>
                  <a:cubicBezTo>
                    <a:pt x="217" y="280"/>
                    <a:pt x="280" y="218"/>
                    <a:pt x="280" y="141"/>
                  </a:cubicBezTo>
                  <a:cubicBezTo>
                    <a:pt x="280" y="63"/>
                    <a:pt x="217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7399060" y="3608895"/>
              <a:ext cx="17989" cy="35913"/>
            </a:xfrm>
            <a:custGeom>
              <a:rect b="b" l="l" r="r" t="t"/>
              <a:pathLst>
                <a:path extrusionOk="0" h="1118" w="560">
                  <a:moveTo>
                    <a:pt x="186" y="0"/>
                  </a:moveTo>
                  <a:cubicBezTo>
                    <a:pt x="83" y="0"/>
                    <a:pt x="0" y="83"/>
                    <a:pt x="0" y="187"/>
                  </a:cubicBezTo>
                  <a:lnTo>
                    <a:pt x="0" y="932"/>
                  </a:lnTo>
                  <a:cubicBezTo>
                    <a:pt x="0" y="1035"/>
                    <a:pt x="83" y="1118"/>
                    <a:pt x="186" y="1118"/>
                  </a:cubicBezTo>
                  <a:lnTo>
                    <a:pt x="464" y="1118"/>
                  </a:lnTo>
                  <a:cubicBezTo>
                    <a:pt x="524" y="942"/>
                    <a:pt x="559" y="754"/>
                    <a:pt x="559" y="559"/>
                  </a:cubicBezTo>
                  <a:cubicBezTo>
                    <a:pt x="559" y="362"/>
                    <a:pt x="524" y="174"/>
                    <a:pt x="46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7444547" y="3608895"/>
              <a:ext cx="18021" cy="35913"/>
            </a:xfrm>
            <a:custGeom>
              <a:rect b="b" l="l" r="r" t="t"/>
              <a:pathLst>
                <a:path extrusionOk="0" h="1118" w="561">
                  <a:moveTo>
                    <a:pt x="97" y="0"/>
                  </a:moveTo>
                  <a:cubicBezTo>
                    <a:pt x="35" y="175"/>
                    <a:pt x="0" y="363"/>
                    <a:pt x="0" y="559"/>
                  </a:cubicBezTo>
                  <a:cubicBezTo>
                    <a:pt x="0" y="754"/>
                    <a:pt x="35" y="942"/>
                    <a:pt x="97" y="1118"/>
                  </a:cubicBezTo>
                  <a:lnTo>
                    <a:pt x="374" y="1118"/>
                  </a:lnTo>
                  <a:cubicBezTo>
                    <a:pt x="476" y="1118"/>
                    <a:pt x="560" y="1035"/>
                    <a:pt x="560" y="932"/>
                  </a:cubicBezTo>
                  <a:lnTo>
                    <a:pt x="560" y="187"/>
                  </a:lnTo>
                  <a:cubicBezTo>
                    <a:pt x="560" y="83"/>
                    <a:pt x="476" y="0"/>
                    <a:pt x="37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5" name="Google Shape;1615;p7"/>
          <p:cNvGrpSpPr/>
          <p:nvPr/>
        </p:nvGrpSpPr>
        <p:grpSpPr>
          <a:xfrm>
            <a:off x="7790194" y="3904189"/>
            <a:ext cx="412747" cy="203601"/>
            <a:chOff x="6012102" y="4221852"/>
            <a:chExt cx="297647" cy="107771"/>
          </a:xfrm>
        </p:grpSpPr>
        <p:sp>
          <p:nvSpPr>
            <p:cNvPr id="1616" name="Google Shape;1616;p7"/>
            <p:cNvSpPr/>
            <p:nvPr/>
          </p:nvSpPr>
          <p:spPr>
            <a:xfrm>
              <a:off x="6013290" y="4221852"/>
              <a:ext cx="296459" cy="106647"/>
            </a:xfrm>
            <a:custGeom>
              <a:rect b="b" l="l" r="r" t="t"/>
              <a:pathLst>
                <a:path extrusionOk="0" h="3320" w="9229">
                  <a:moveTo>
                    <a:pt x="224" y="0"/>
                  </a:moveTo>
                  <a:cubicBezTo>
                    <a:pt x="80" y="9"/>
                    <a:pt x="0" y="345"/>
                    <a:pt x="0" y="493"/>
                  </a:cubicBezTo>
                  <a:lnTo>
                    <a:pt x="1" y="3039"/>
                  </a:lnTo>
                  <a:cubicBezTo>
                    <a:pt x="1" y="3194"/>
                    <a:pt x="129" y="3320"/>
                    <a:pt x="282" y="3320"/>
                  </a:cubicBezTo>
                  <a:lnTo>
                    <a:pt x="8913" y="3281"/>
                  </a:lnTo>
                  <a:cubicBezTo>
                    <a:pt x="9061" y="3281"/>
                    <a:pt x="9220" y="3242"/>
                    <a:pt x="9229" y="3095"/>
                  </a:cubicBezTo>
                  <a:lnTo>
                    <a:pt x="9229" y="3077"/>
                  </a:lnTo>
                  <a:lnTo>
                    <a:pt x="9229" y="281"/>
                  </a:lnTo>
                  <a:cubicBezTo>
                    <a:pt x="9229" y="125"/>
                    <a:pt x="9101" y="0"/>
                    <a:pt x="8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6012102" y="4221852"/>
              <a:ext cx="297647" cy="107771"/>
            </a:xfrm>
            <a:custGeom>
              <a:rect b="b" l="l" r="r" t="t"/>
              <a:pathLst>
                <a:path extrusionOk="0" h="3355" w="9266">
                  <a:moveTo>
                    <a:pt x="261" y="0"/>
                  </a:moveTo>
                  <a:cubicBezTo>
                    <a:pt x="117" y="9"/>
                    <a:pt x="1" y="131"/>
                    <a:pt x="1" y="278"/>
                  </a:cubicBezTo>
                  <a:lnTo>
                    <a:pt x="1" y="3075"/>
                  </a:lnTo>
                  <a:cubicBezTo>
                    <a:pt x="1" y="3230"/>
                    <a:pt x="127" y="3355"/>
                    <a:pt x="282" y="3355"/>
                  </a:cubicBezTo>
                  <a:lnTo>
                    <a:pt x="8986" y="3355"/>
                  </a:lnTo>
                  <a:cubicBezTo>
                    <a:pt x="9135" y="3355"/>
                    <a:pt x="9257" y="3242"/>
                    <a:pt x="9266" y="3095"/>
                  </a:cubicBezTo>
                  <a:lnTo>
                    <a:pt x="373" y="3095"/>
                  </a:lnTo>
                  <a:cubicBezTo>
                    <a:pt x="312" y="3095"/>
                    <a:pt x="261" y="3045"/>
                    <a:pt x="261" y="2982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6099415" y="4294067"/>
              <a:ext cx="35206" cy="17989"/>
            </a:xfrm>
            <a:custGeom>
              <a:rect b="b" l="l" r="r" t="t"/>
              <a:pathLst>
                <a:path extrusionOk="0" h="560" w="1096">
                  <a:moveTo>
                    <a:pt x="19" y="1"/>
                  </a:moveTo>
                  <a:lnTo>
                    <a:pt x="0" y="140"/>
                  </a:lnTo>
                  <a:lnTo>
                    <a:pt x="0" y="370"/>
                  </a:lnTo>
                  <a:lnTo>
                    <a:pt x="19" y="559"/>
                  </a:lnTo>
                  <a:lnTo>
                    <a:pt x="1077" y="559"/>
                  </a:lnTo>
                  <a:lnTo>
                    <a:pt x="1096" y="420"/>
                  </a:lnTo>
                  <a:lnTo>
                    <a:pt x="1096" y="167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6066006" y="4294067"/>
              <a:ext cx="34018" cy="17989"/>
            </a:xfrm>
            <a:custGeom>
              <a:rect b="b" l="l" r="r" t="t"/>
              <a:pathLst>
                <a:path extrusionOk="0" h="560" w="1059">
                  <a:moveTo>
                    <a:pt x="56" y="1"/>
                  </a:moveTo>
                  <a:cubicBezTo>
                    <a:pt x="25" y="1"/>
                    <a:pt x="1" y="25"/>
                    <a:pt x="1" y="56"/>
                  </a:cubicBezTo>
                  <a:lnTo>
                    <a:pt x="1" y="503"/>
                  </a:lnTo>
                  <a:cubicBezTo>
                    <a:pt x="1" y="533"/>
                    <a:pt x="25" y="559"/>
                    <a:pt x="56" y="559"/>
                  </a:cubicBezTo>
                  <a:lnTo>
                    <a:pt x="1059" y="559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6134013" y="4294067"/>
              <a:ext cx="34628" cy="17989"/>
            </a:xfrm>
            <a:custGeom>
              <a:rect b="b" l="l" r="r" t="t"/>
              <a:pathLst>
                <a:path extrusionOk="0" h="560" w="1078">
                  <a:moveTo>
                    <a:pt x="0" y="1"/>
                  </a:moveTo>
                  <a:lnTo>
                    <a:pt x="0" y="559"/>
                  </a:lnTo>
                  <a:lnTo>
                    <a:pt x="1058" y="559"/>
                  </a:lnTo>
                  <a:lnTo>
                    <a:pt x="1077" y="420"/>
                  </a:lnTo>
                  <a:lnTo>
                    <a:pt x="1077" y="140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6167936" y="4294067"/>
              <a:ext cx="34050" cy="17989"/>
            </a:xfrm>
            <a:custGeom>
              <a:rect b="b" l="l" r="r" t="t"/>
              <a:pathLst>
                <a:path extrusionOk="0" h="560" w="1060">
                  <a:moveTo>
                    <a:pt x="1" y="1"/>
                  </a:moveTo>
                  <a:lnTo>
                    <a:pt x="1" y="559"/>
                  </a:lnTo>
                  <a:lnTo>
                    <a:pt x="1004" y="559"/>
                  </a:lnTo>
                  <a:cubicBezTo>
                    <a:pt x="1036" y="559"/>
                    <a:pt x="1059" y="533"/>
                    <a:pt x="1059" y="503"/>
                  </a:cubicBezTo>
                  <a:lnTo>
                    <a:pt x="1059" y="56"/>
                  </a:lnTo>
                  <a:cubicBezTo>
                    <a:pt x="1059" y="25"/>
                    <a:pt x="1034" y="1"/>
                    <a:pt x="1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6031280" y="4240066"/>
              <a:ext cx="170699" cy="34821"/>
            </a:xfrm>
            <a:custGeom>
              <a:rect b="b" l="l" r="r" t="t"/>
              <a:pathLst>
                <a:path extrusionOk="0" h="1084" w="5314">
                  <a:moveTo>
                    <a:pt x="206" y="1"/>
                  </a:moveTo>
                  <a:lnTo>
                    <a:pt x="57" y="40"/>
                  </a:lnTo>
                  <a:cubicBezTo>
                    <a:pt x="26" y="40"/>
                    <a:pt x="0" y="65"/>
                    <a:pt x="0" y="96"/>
                  </a:cubicBezTo>
                  <a:lnTo>
                    <a:pt x="0" y="1027"/>
                  </a:lnTo>
                  <a:cubicBezTo>
                    <a:pt x="0" y="1059"/>
                    <a:pt x="26" y="1084"/>
                    <a:pt x="57" y="1084"/>
                  </a:cubicBezTo>
                  <a:lnTo>
                    <a:pt x="5222" y="1084"/>
                  </a:lnTo>
                  <a:cubicBezTo>
                    <a:pt x="5252" y="1084"/>
                    <a:pt x="5277" y="1059"/>
                    <a:pt x="5275" y="1026"/>
                  </a:cubicBezTo>
                  <a:lnTo>
                    <a:pt x="5313" y="878"/>
                  </a:lnTo>
                  <a:lnTo>
                    <a:pt x="5313" y="57"/>
                  </a:lnTo>
                  <a:cubicBezTo>
                    <a:pt x="5313" y="27"/>
                    <a:pt x="5288" y="1"/>
                    <a:pt x="5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6030059" y="4240163"/>
              <a:ext cx="171920" cy="35945"/>
            </a:xfrm>
            <a:custGeom>
              <a:rect b="b" l="l" r="r" t="t"/>
              <a:pathLst>
                <a:path extrusionOk="0" h="1119" w="5352">
                  <a:moveTo>
                    <a:pt x="57" y="1"/>
                  </a:moveTo>
                  <a:cubicBezTo>
                    <a:pt x="25" y="1"/>
                    <a:pt x="1" y="25"/>
                    <a:pt x="1" y="57"/>
                  </a:cubicBezTo>
                  <a:lnTo>
                    <a:pt x="1" y="1063"/>
                  </a:lnTo>
                  <a:cubicBezTo>
                    <a:pt x="1" y="1094"/>
                    <a:pt x="25" y="1118"/>
                    <a:pt x="57" y="1118"/>
                  </a:cubicBezTo>
                  <a:lnTo>
                    <a:pt x="5296" y="1118"/>
                  </a:lnTo>
                  <a:cubicBezTo>
                    <a:pt x="5326" y="1118"/>
                    <a:pt x="5351" y="1094"/>
                    <a:pt x="5351" y="1063"/>
                  </a:cubicBezTo>
                  <a:lnTo>
                    <a:pt x="5351" y="878"/>
                  </a:lnTo>
                  <a:lnTo>
                    <a:pt x="281" y="878"/>
                  </a:lnTo>
                  <a:cubicBezTo>
                    <a:pt x="260" y="878"/>
                    <a:pt x="242" y="861"/>
                    <a:pt x="242" y="840"/>
                  </a:cubicBezTo>
                  <a:lnTo>
                    <a:pt x="242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6084895" y="4253655"/>
              <a:ext cx="62286" cy="8962"/>
            </a:xfrm>
            <a:custGeom>
              <a:rect b="b" l="l" r="r" t="t"/>
              <a:pathLst>
                <a:path extrusionOk="0" h="279" w="1939">
                  <a:moveTo>
                    <a:pt x="139" y="1"/>
                  </a:moveTo>
                  <a:cubicBezTo>
                    <a:pt x="63" y="1"/>
                    <a:pt x="0" y="64"/>
                    <a:pt x="0" y="140"/>
                  </a:cubicBezTo>
                  <a:cubicBezTo>
                    <a:pt x="0" y="216"/>
                    <a:pt x="61" y="278"/>
                    <a:pt x="139" y="278"/>
                  </a:cubicBezTo>
                  <a:lnTo>
                    <a:pt x="1798" y="278"/>
                  </a:lnTo>
                  <a:cubicBezTo>
                    <a:pt x="1877" y="278"/>
                    <a:pt x="1939" y="216"/>
                    <a:pt x="1939" y="140"/>
                  </a:cubicBezTo>
                  <a:cubicBezTo>
                    <a:pt x="1939" y="64"/>
                    <a:pt x="1877" y="1"/>
                    <a:pt x="1798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6043583" y="4307559"/>
              <a:ext cx="9026" cy="8962"/>
            </a:xfrm>
            <a:custGeom>
              <a:rect b="b" l="l" r="r" t="t"/>
              <a:pathLst>
                <a:path extrusionOk="0" h="279" w="281">
                  <a:moveTo>
                    <a:pt x="141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78"/>
                    <a:pt x="141" y="278"/>
                  </a:cubicBezTo>
                  <a:cubicBezTo>
                    <a:pt x="218" y="278"/>
                    <a:pt x="280" y="216"/>
                    <a:pt x="280" y="139"/>
                  </a:cubicBezTo>
                  <a:cubicBezTo>
                    <a:pt x="280" y="63"/>
                    <a:pt x="218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6025658" y="4289569"/>
              <a:ext cx="26951" cy="8994"/>
            </a:xfrm>
            <a:custGeom>
              <a:rect b="b" l="l" r="r" t="t"/>
              <a:pathLst>
                <a:path extrusionOk="0" h="280" w="839">
                  <a:moveTo>
                    <a:pt x="139" y="0"/>
                  </a:moveTo>
                  <a:cubicBezTo>
                    <a:pt x="64" y="0"/>
                    <a:pt x="0" y="62"/>
                    <a:pt x="0" y="141"/>
                  </a:cubicBezTo>
                  <a:cubicBezTo>
                    <a:pt x="0" y="216"/>
                    <a:pt x="62" y="280"/>
                    <a:pt x="139" y="280"/>
                  </a:cubicBezTo>
                  <a:lnTo>
                    <a:pt x="699" y="280"/>
                  </a:lnTo>
                  <a:cubicBezTo>
                    <a:pt x="775" y="280"/>
                    <a:pt x="838" y="216"/>
                    <a:pt x="838" y="141"/>
                  </a:cubicBezTo>
                  <a:cubicBezTo>
                    <a:pt x="838" y="64"/>
                    <a:pt x="776" y="0"/>
                    <a:pt x="69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6025658" y="430755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2" y="0"/>
                    <a:pt x="0" y="63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3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6219977" y="4258120"/>
              <a:ext cx="71890" cy="17989"/>
            </a:xfrm>
            <a:custGeom>
              <a:rect b="b" l="l" r="r" t="t"/>
              <a:pathLst>
                <a:path extrusionOk="0" h="560" w="2238">
                  <a:moveTo>
                    <a:pt x="57" y="1"/>
                  </a:moveTo>
                  <a:cubicBezTo>
                    <a:pt x="25" y="1"/>
                    <a:pt x="1" y="27"/>
                    <a:pt x="1" y="57"/>
                  </a:cubicBezTo>
                  <a:lnTo>
                    <a:pt x="1" y="504"/>
                  </a:lnTo>
                  <a:cubicBezTo>
                    <a:pt x="1" y="535"/>
                    <a:pt x="25" y="559"/>
                    <a:pt x="57" y="559"/>
                  </a:cubicBezTo>
                  <a:lnTo>
                    <a:pt x="2181" y="559"/>
                  </a:lnTo>
                  <a:cubicBezTo>
                    <a:pt x="2211" y="559"/>
                    <a:pt x="2237" y="535"/>
                    <a:pt x="2237" y="504"/>
                  </a:cubicBezTo>
                  <a:lnTo>
                    <a:pt x="2237" y="57"/>
                  </a:lnTo>
                  <a:cubicBezTo>
                    <a:pt x="2237" y="25"/>
                    <a:pt x="2211" y="1"/>
                    <a:pt x="2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6275359" y="4289569"/>
              <a:ext cx="20976" cy="8994"/>
            </a:xfrm>
            <a:custGeom>
              <a:rect b="b" l="l" r="r" t="t"/>
              <a:pathLst>
                <a:path extrusionOk="0" h="280" w="653">
                  <a:moveTo>
                    <a:pt x="140" y="0"/>
                  </a:moveTo>
                  <a:cubicBezTo>
                    <a:pt x="65" y="0"/>
                    <a:pt x="1" y="62"/>
                    <a:pt x="1" y="141"/>
                  </a:cubicBezTo>
                  <a:cubicBezTo>
                    <a:pt x="1" y="216"/>
                    <a:pt x="63" y="280"/>
                    <a:pt x="140" y="280"/>
                  </a:cubicBezTo>
                  <a:lnTo>
                    <a:pt x="513" y="280"/>
                  </a:lnTo>
                  <a:cubicBezTo>
                    <a:pt x="589" y="280"/>
                    <a:pt x="652" y="216"/>
                    <a:pt x="652" y="141"/>
                  </a:cubicBezTo>
                  <a:cubicBezTo>
                    <a:pt x="652" y="64"/>
                    <a:pt x="592" y="0"/>
                    <a:pt x="51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6281366" y="430755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78"/>
                    <a:pt x="140" y="278"/>
                  </a:cubicBezTo>
                  <a:cubicBezTo>
                    <a:pt x="216" y="278"/>
                    <a:pt x="279" y="216"/>
                    <a:pt x="279" y="139"/>
                  </a:cubicBezTo>
                  <a:cubicBezTo>
                    <a:pt x="279" y="63"/>
                    <a:pt x="216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6215415" y="4289569"/>
              <a:ext cx="21072" cy="8994"/>
            </a:xfrm>
            <a:custGeom>
              <a:rect b="b" l="l" r="r" t="t"/>
              <a:pathLst>
                <a:path extrusionOk="0" h="280" w="656">
                  <a:moveTo>
                    <a:pt x="141" y="0"/>
                  </a:moveTo>
                  <a:cubicBezTo>
                    <a:pt x="65" y="0"/>
                    <a:pt x="1" y="62"/>
                    <a:pt x="1" y="141"/>
                  </a:cubicBezTo>
                  <a:cubicBezTo>
                    <a:pt x="1" y="216"/>
                    <a:pt x="63" y="280"/>
                    <a:pt x="141" y="280"/>
                  </a:cubicBezTo>
                  <a:lnTo>
                    <a:pt x="513" y="280"/>
                  </a:lnTo>
                  <a:cubicBezTo>
                    <a:pt x="592" y="280"/>
                    <a:pt x="655" y="216"/>
                    <a:pt x="652" y="141"/>
                  </a:cubicBezTo>
                  <a:cubicBezTo>
                    <a:pt x="652" y="64"/>
                    <a:pt x="592" y="0"/>
                    <a:pt x="51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6221422" y="430755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78"/>
                    <a:pt x="140" y="278"/>
                  </a:cubicBezTo>
                  <a:cubicBezTo>
                    <a:pt x="216" y="278"/>
                    <a:pt x="279" y="216"/>
                    <a:pt x="279" y="139"/>
                  </a:cubicBezTo>
                  <a:cubicBezTo>
                    <a:pt x="279" y="63"/>
                    <a:pt x="216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6245419" y="4289569"/>
              <a:ext cx="20976" cy="8994"/>
            </a:xfrm>
            <a:custGeom>
              <a:rect b="b" l="l" r="r" t="t"/>
              <a:pathLst>
                <a:path extrusionOk="0" h="280" w="653">
                  <a:moveTo>
                    <a:pt x="141" y="0"/>
                  </a:moveTo>
                  <a:cubicBezTo>
                    <a:pt x="64" y="0"/>
                    <a:pt x="1" y="62"/>
                    <a:pt x="1" y="141"/>
                  </a:cubicBezTo>
                  <a:cubicBezTo>
                    <a:pt x="1" y="216"/>
                    <a:pt x="63" y="280"/>
                    <a:pt x="141" y="280"/>
                  </a:cubicBezTo>
                  <a:lnTo>
                    <a:pt x="513" y="280"/>
                  </a:lnTo>
                  <a:cubicBezTo>
                    <a:pt x="590" y="280"/>
                    <a:pt x="652" y="216"/>
                    <a:pt x="652" y="141"/>
                  </a:cubicBezTo>
                  <a:cubicBezTo>
                    <a:pt x="652" y="64"/>
                    <a:pt x="591" y="0"/>
                    <a:pt x="51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6251426" y="4307559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39" y="0"/>
                  </a:moveTo>
                  <a:cubicBezTo>
                    <a:pt x="63" y="0"/>
                    <a:pt x="0" y="63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6" y="278"/>
                    <a:pt x="280" y="216"/>
                    <a:pt x="280" y="139"/>
                  </a:cubicBezTo>
                  <a:cubicBezTo>
                    <a:pt x="280" y="63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6215512" y="4235697"/>
              <a:ext cx="39479" cy="8962"/>
            </a:xfrm>
            <a:custGeom>
              <a:rect b="b" l="l" r="r" t="t"/>
              <a:pathLst>
                <a:path extrusionOk="0" h="279" w="1229">
                  <a:moveTo>
                    <a:pt x="140" y="1"/>
                  </a:moveTo>
                  <a:cubicBezTo>
                    <a:pt x="63" y="1"/>
                    <a:pt x="1" y="62"/>
                    <a:pt x="1" y="140"/>
                  </a:cubicBezTo>
                  <a:cubicBezTo>
                    <a:pt x="1" y="215"/>
                    <a:pt x="62" y="279"/>
                    <a:pt x="140" y="279"/>
                  </a:cubicBezTo>
                  <a:lnTo>
                    <a:pt x="1089" y="279"/>
                  </a:lnTo>
                  <a:cubicBezTo>
                    <a:pt x="1166" y="279"/>
                    <a:pt x="1228" y="215"/>
                    <a:pt x="1228" y="140"/>
                  </a:cubicBezTo>
                  <a:cubicBezTo>
                    <a:pt x="1228" y="63"/>
                    <a:pt x="1168" y="1"/>
                    <a:pt x="108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6" name="Google Shape;1636;p7"/>
          <p:cNvGrpSpPr/>
          <p:nvPr/>
        </p:nvGrpSpPr>
        <p:grpSpPr>
          <a:xfrm>
            <a:off x="6313466" y="3214492"/>
            <a:ext cx="412738" cy="413773"/>
            <a:chOff x="5375113" y="2189113"/>
            <a:chExt cx="300392" cy="297657"/>
          </a:xfrm>
        </p:grpSpPr>
        <p:sp>
          <p:nvSpPr>
            <p:cNvPr id="1637" name="Google Shape;1637;p7"/>
            <p:cNvSpPr/>
            <p:nvPr/>
          </p:nvSpPr>
          <p:spPr>
            <a:xfrm>
              <a:off x="5376013" y="2315681"/>
              <a:ext cx="174618" cy="171084"/>
            </a:xfrm>
            <a:custGeom>
              <a:rect b="b" l="l" r="r" t="t"/>
              <a:pathLst>
                <a:path extrusionOk="0" h="5326" w="5436">
                  <a:moveTo>
                    <a:pt x="4019" y="1"/>
                  </a:moveTo>
                  <a:cubicBezTo>
                    <a:pt x="3902" y="1"/>
                    <a:pt x="3789" y="35"/>
                    <a:pt x="3675" y="92"/>
                  </a:cubicBezTo>
                  <a:lnTo>
                    <a:pt x="414" y="1720"/>
                  </a:lnTo>
                  <a:cubicBezTo>
                    <a:pt x="125" y="1864"/>
                    <a:pt x="1" y="2170"/>
                    <a:pt x="102" y="2448"/>
                  </a:cubicBezTo>
                  <a:cubicBezTo>
                    <a:pt x="125" y="2510"/>
                    <a:pt x="138" y="2548"/>
                    <a:pt x="189" y="2588"/>
                  </a:cubicBezTo>
                  <a:cubicBezTo>
                    <a:pt x="224" y="2614"/>
                    <a:pt x="302" y="2675"/>
                    <a:pt x="302" y="2675"/>
                  </a:cubicBezTo>
                  <a:cubicBezTo>
                    <a:pt x="330" y="2684"/>
                    <a:pt x="359" y="2691"/>
                    <a:pt x="387" y="2692"/>
                  </a:cubicBezTo>
                  <a:lnTo>
                    <a:pt x="2170" y="2853"/>
                  </a:lnTo>
                  <a:cubicBezTo>
                    <a:pt x="2184" y="2856"/>
                    <a:pt x="2200" y="2857"/>
                    <a:pt x="2214" y="2860"/>
                  </a:cubicBezTo>
                  <a:cubicBezTo>
                    <a:pt x="2269" y="2873"/>
                    <a:pt x="2329" y="2888"/>
                    <a:pt x="2372" y="2923"/>
                  </a:cubicBezTo>
                  <a:cubicBezTo>
                    <a:pt x="2452" y="2983"/>
                    <a:pt x="2516" y="3088"/>
                    <a:pt x="2524" y="3192"/>
                  </a:cubicBezTo>
                  <a:lnTo>
                    <a:pt x="2678" y="4956"/>
                  </a:lnTo>
                  <a:cubicBezTo>
                    <a:pt x="2691" y="5097"/>
                    <a:pt x="2780" y="5220"/>
                    <a:pt x="2914" y="5269"/>
                  </a:cubicBezTo>
                  <a:cubicBezTo>
                    <a:pt x="2959" y="5285"/>
                    <a:pt x="3000" y="5300"/>
                    <a:pt x="3047" y="5305"/>
                  </a:cubicBezTo>
                  <a:cubicBezTo>
                    <a:pt x="3073" y="5310"/>
                    <a:pt x="3119" y="5326"/>
                    <a:pt x="3119" y="5326"/>
                  </a:cubicBezTo>
                  <a:cubicBezTo>
                    <a:pt x="3335" y="5321"/>
                    <a:pt x="3546" y="5204"/>
                    <a:pt x="3653" y="4988"/>
                  </a:cubicBezTo>
                  <a:lnTo>
                    <a:pt x="5298" y="1693"/>
                  </a:lnTo>
                  <a:cubicBezTo>
                    <a:pt x="5435" y="1418"/>
                    <a:pt x="5389" y="1091"/>
                    <a:pt x="5184" y="865"/>
                  </a:cubicBezTo>
                  <a:lnTo>
                    <a:pt x="4480" y="160"/>
                  </a:lnTo>
                  <a:cubicBezTo>
                    <a:pt x="4426" y="114"/>
                    <a:pt x="4369" y="76"/>
                    <a:pt x="4305" y="48"/>
                  </a:cubicBezTo>
                  <a:cubicBezTo>
                    <a:pt x="4305" y="48"/>
                    <a:pt x="4209" y="29"/>
                    <a:pt x="4163" y="19"/>
                  </a:cubicBezTo>
                  <a:cubicBezTo>
                    <a:pt x="4114" y="6"/>
                    <a:pt x="4066" y="1"/>
                    <a:pt x="4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5446846" y="2407556"/>
              <a:ext cx="29392" cy="79214"/>
            </a:xfrm>
            <a:custGeom>
              <a:rect b="b" l="l" r="r" t="t"/>
              <a:pathLst>
                <a:path extrusionOk="0" h="2466" w="915">
                  <a:moveTo>
                    <a:pt x="1" y="0"/>
                  </a:moveTo>
                  <a:lnTo>
                    <a:pt x="1" y="0"/>
                  </a:lnTo>
                  <a:cubicBezTo>
                    <a:pt x="161" y="31"/>
                    <a:pt x="284" y="165"/>
                    <a:pt x="299" y="332"/>
                  </a:cubicBezTo>
                  <a:lnTo>
                    <a:pt x="460" y="2117"/>
                  </a:lnTo>
                  <a:cubicBezTo>
                    <a:pt x="473" y="2257"/>
                    <a:pt x="564" y="2380"/>
                    <a:pt x="696" y="2429"/>
                  </a:cubicBezTo>
                  <a:cubicBezTo>
                    <a:pt x="763" y="2453"/>
                    <a:pt x="833" y="2466"/>
                    <a:pt x="903" y="2466"/>
                  </a:cubicBezTo>
                  <a:cubicBezTo>
                    <a:pt x="907" y="2466"/>
                    <a:pt x="910" y="2466"/>
                    <a:pt x="914" y="2466"/>
                  </a:cubicBezTo>
                  <a:lnTo>
                    <a:pt x="687" y="369"/>
                  </a:lnTo>
                  <a:cubicBezTo>
                    <a:pt x="670" y="190"/>
                    <a:pt x="529" y="50"/>
                    <a:pt x="351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5375113" y="2315006"/>
              <a:ext cx="139251" cy="86667"/>
            </a:xfrm>
            <a:custGeom>
              <a:rect b="b" l="l" r="r" t="t"/>
              <a:pathLst>
                <a:path extrusionOk="0" h="2698" w="4335">
                  <a:moveTo>
                    <a:pt x="4022" y="0"/>
                  </a:moveTo>
                  <a:cubicBezTo>
                    <a:pt x="3910" y="0"/>
                    <a:pt x="3797" y="26"/>
                    <a:pt x="3692" y="77"/>
                  </a:cubicBezTo>
                  <a:lnTo>
                    <a:pt x="400" y="1725"/>
                  </a:lnTo>
                  <a:cubicBezTo>
                    <a:pt x="113" y="1869"/>
                    <a:pt x="0" y="2201"/>
                    <a:pt x="101" y="2480"/>
                  </a:cubicBezTo>
                  <a:cubicBezTo>
                    <a:pt x="142" y="2585"/>
                    <a:pt x="226" y="2663"/>
                    <a:pt x="330" y="2697"/>
                  </a:cubicBezTo>
                  <a:cubicBezTo>
                    <a:pt x="329" y="2693"/>
                    <a:pt x="326" y="2690"/>
                    <a:pt x="324" y="2684"/>
                  </a:cubicBezTo>
                  <a:cubicBezTo>
                    <a:pt x="223" y="2406"/>
                    <a:pt x="336" y="2075"/>
                    <a:pt x="623" y="1930"/>
                  </a:cubicBezTo>
                  <a:lnTo>
                    <a:pt x="4334" y="70"/>
                  </a:lnTo>
                  <a:cubicBezTo>
                    <a:pt x="4237" y="24"/>
                    <a:pt x="4130" y="0"/>
                    <a:pt x="4022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5461270" y="2240125"/>
              <a:ext cx="162636" cy="162797"/>
            </a:xfrm>
            <a:custGeom>
              <a:rect b="b" l="l" r="r" t="t"/>
              <a:pathLst>
                <a:path extrusionOk="0" h="5068" w="5063">
                  <a:moveTo>
                    <a:pt x="4381" y="1"/>
                  </a:moveTo>
                  <a:lnTo>
                    <a:pt x="1900" y="2605"/>
                  </a:lnTo>
                  <a:lnTo>
                    <a:pt x="0" y="4387"/>
                  </a:lnTo>
                  <a:lnTo>
                    <a:pt x="682" y="5068"/>
                  </a:lnTo>
                  <a:lnTo>
                    <a:pt x="5063" y="681"/>
                  </a:lnTo>
                  <a:lnTo>
                    <a:pt x="4831" y="312"/>
                  </a:lnTo>
                  <a:lnTo>
                    <a:pt x="4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5461270" y="2240093"/>
              <a:ext cx="145226" cy="145386"/>
            </a:xfrm>
            <a:custGeom>
              <a:rect b="b" l="l" r="r" t="t"/>
              <a:pathLst>
                <a:path extrusionOk="0" h="4526" w="4521">
                  <a:moveTo>
                    <a:pt x="4383" y="0"/>
                  </a:moveTo>
                  <a:lnTo>
                    <a:pt x="1852" y="2535"/>
                  </a:lnTo>
                  <a:lnTo>
                    <a:pt x="1849" y="2537"/>
                  </a:lnTo>
                  <a:lnTo>
                    <a:pt x="0" y="4388"/>
                  </a:lnTo>
                  <a:lnTo>
                    <a:pt x="139" y="4526"/>
                  </a:lnTo>
                  <a:lnTo>
                    <a:pt x="2091" y="2573"/>
                  </a:lnTo>
                  <a:lnTo>
                    <a:pt x="2092" y="2571"/>
                  </a:lnTo>
                  <a:lnTo>
                    <a:pt x="4520" y="139"/>
                  </a:lnTo>
                  <a:lnTo>
                    <a:pt x="4488" y="18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5483179" y="2402898"/>
              <a:ext cx="64" cy="32"/>
            </a:xfrm>
            <a:custGeom>
              <a:rect b="b" l="l" r="r" t="t"/>
              <a:pathLst>
                <a:path extrusionOk="0" h="1" w="2">
                  <a:moveTo>
                    <a:pt x="2" y="1"/>
                  </a:move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5519961" y="2320821"/>
              <a:ext cx="835" cy="739"/>
            </a:xfrm>
            <a:custGeom>
              <a:rect b="b" l="l" r="r" t="t"/>
              <a:pathLst>
                <a:path extrusionOk="0" h="23" w="26">
                  <a:moveTo>
                    <a:pt x="0" y="0"/>
                  </a:moveTo>
                  <a:lnTo>
                    <a:pt x="0" y="0"/>
                  </a:lnTo>
                  <a:cubicBezTo>
                    <a:pt x="8" y="8"/>
                    <a:pt x="16" y="15"/>
                    <a:pt x="25" y="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CE6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5400588" y="2375335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3" y="0"/>
                    <a:pt x="0" y="62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5414401" y="2368396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41" y="0"/>
                  </a:moveTo>
                  <a:cubicBezTo>
                    <a:pt x="63" y="0"/>
                    <a:pt x="0" y="63"/>
                    <a:pt x="0" y="139"/>
                  </a:cubicBezTo>
                  <a:cubicBezTo>
                    <a:pt x="0" y="216"/>
                    <a:pt x="63" y="278"/>
                    <a:pt x="141" y="278"/>
                  </a:cubicBezTo>
                  <a:cubicBezTo>
                    <a:pt x="217" y="278"/>
                    <a:pt x="280" y="216"/>
                    <a:pt x="280" y="139"/>
                  </a:cubicBezTo>
                  <a:cubicBezTo>
                    <a:pt x="280" y="63"/>
                    <a:pt x="217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5428214" y="2361426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5468241" y="2241828"/>
              <a:ext cx="154477" cy="153738"/>
            </a:xfrm>
            <a:custGeom>
              <a:rect b="b" l="l" r="r" t="t"/>
              <a:pathLst>
                <a:path extrusionOk="0" h="4786" w="4809">
                  <a:moveTo>
                    <a:pt x="4656" y="0"/>
                  </a:moveTo>
                  <a:cubicBezTo>
                    <a:pt x="4621" y="0"/>
                    <a:pt x="4585" y="14"/>
                    <a:pt x="4558" y="40"/>
                  </a:cubicBezTo>
                  <a:lnTo>
                    <a:pt x="54" y="4550"/>
                  </a:lnTo>
                  <a:cubicBezTo>
                    <a:pt x="1" y="4605"/>
                    <a:pt x="1" y="4692"/>
                    <a:pt x="54" y="4745"/>
                  </a:cubicBezTo>
                  <a:cubicBezTo>
                    <a:pt x="82" y="4773"/>
                    <a:pt x="116" y="4786"/>
                    <a:pt x="153" y="4786"/>
                  </a:cubicBezTo>
                  <a:cubicBezTo>
                    <a:pt x="187" y="4786"/>
                    <a:pt x="224" y="4773"/>
                    <a:pt x="250" y="4745"/>
                  </a:cubicBezTo>
                  <a:lnTo>
                    <a:pt x="4753" y="236"/>
                  </a:lnTo>
                  <a:cubicBezTo>
                    <a:pt x="4808" y="182"/>
                    <a:pt x="4808" y="95"/>
                    <a:pt x="4753" y="40"/>
                  </a:cubicBezTo>
                  <a:cubicBezTo>
                    <a:pt x="4726" y="14"/>
                    <a:pt x="4691" y="0"/>
                    <a:pt x="465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5479484" y="2339678"/>
              <a:ext cx="46096" cy="44393"/>
            </a:xfrm>
            <a:custGeom>
              <a:rect b="b" l="l" r="r" t="t"/>
              <a:pathLst>
                <a:path extrusionOk="0" h="1382" w="1435">
                  <a:moveTo>
                    <a:pt x="319" y="0"/>
                  </a:moveTo>
                  <a:cubicBezTo>
                    <a:pt x="271" y="0"/>
                    <a:pt x="224" y="19"/>
                    <a:pt x="188" y="55"/>
                  </a:cubicBezTo>
                  <a:lnTo>
                    <a:pt x="73" y="158"/>
                  </a:lnTo>
                  <a:cubicBezTo>
                    <a:pt x="1" y="230"/>
                    <a:pt x="1" y="346"/>
                    <a:pt x="73" y="420"/>
                  </a:cubicBezTo>
                  <a:lnTo>
                    <a:pt x="968" y="1327"/>
                  </a:lnTo>
                  <a:cubicBezTo>
                    <a:pt x="1004" y="1363"/>
                    <a:pt x="1052" y="1382"/>
                    <a:pt x="1099" y="1382"/>
                  </a:cubicBezTo>
                  <a:cubicBezTo>
                    <a:pt x="1146" y="1382"/>
                    <a:pt x="1194" y="1363"/>
                    <a:pt x="1230" y="1327"/>
                  </a:cubicBezTo>
                  <a:lnTo>
                    <a:pt x="1269" y="1300"/>
                  </a:lnTo>
                  <a:lnTo>
                    <a:pt x="1362" y="1207"/>
                  </a:lnTo>
                  <a:cubicBezTo>
                    <a:pt x="1434" y="1135"/>
                    <a:pt x="1434" y="1017"/>
                    <a:pt x="1362" y="945"/>
                  </a:cubicBezTo>
                  <a:lnTo>
                    <a:pt x="486" y="68"/>
                  </a:lnTo>
                  <a:lnTo>
                    <a:pt x="450" y="55"/>
                  </a:lnTo>
                  <a:cubicBezTo>
                    <a:pt x="414" y="19"/>
                    <a:pt x="366" y="0"/>
                    <a:pt x="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5478842" y="2338778"/>
              <a:ext cx="41502" cy="45614"/>
            </a:xfrm>
            <a:custGeom>
              <a:rect b="b" l="l" r="r" t="t"/>
              <a:pathLst>
                <a:path extrusionOk="0" h="1420" w="1292">
                  <a:moveTo>
                    <a:pt x="336" y="1"/>
                  </a:moveTo>
                  <a:cubicBezTo>
                    <a:pt x="288" y="1"/>
                    <a:pt x="241" y="19"/>
                    <a:pt x="205" y="55"/>
                  </a:cubicBezTo>
                  <a:lnTo>
                    <a:pt x="73" y="186"/>
                  </a:lnTo>
                  <a:cubicBezTo>
                    <a:pt x="1" y="258"/>
                    <a:pt x="1" y="375"/>
                    <a:pt x="73" y="448"/>
                  </a:cubicBezTo>
                  <a:lnTo>
                    <a:pt x="989" y="1365"/>
                  </a:lnTo>
                  <a:cubicBezTo>
                    <a:pt x="1026" y="1402"/>
                    <a:pt x="1073" y="1420"/>
                    <a:pt x="1120" y="1420"/>
                  </a:cubicBezTo>
                  <a:cubicBezTo>
                    <a:pt x="1168" y="1420"/>
                    <a:pt x="1215" y="1402"/>
                    <a:pt x="1251" y="1365"/>
                  </a:cubicBezTo>
                  <a:lnTo>
                    <a:pt x="1292" y="1326"/>
                  </a:lnTo>
                  <a:lnTo>
                    <a:pt x="337" y="369"/>
                  </a:lnTo>
                  <a:cubicBezTo>
                    <a:pt x="308" y="340"/>
                    <a:pt x="308" y="294"/>
                    <a:pt x="337" y="265"/>
                  </a:cubicBezTo>
                  <a:lnTo>
                    <a:pt x="506" y="96"/>
                  </a:lnTo>
                  <a:lnTo>
                    <a:pt x="467" y="55"/>
                  </a:lnTo>
                  <a:cubicBezTo>
                    <a:pt x="431" y="19"/>
                    <a:pt x="383" y="1"/>
                    <a:pt x="336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5451536" y="2367625"/>
              <a:ext cx="46096" cy="44393"/>
            </a:xfrm>
            <a:custGeom>
              <a:rect b="b" l="l" r="r" t="t"/>
              <a:pathLst>
                <a:path extrusionOk="0" h="1382" w="1435">
                  <a:moveTo>
                    <a:pt x="319" y="0"/>
                  </a:moveTo>
                  <a:cubicBezTo>
                    <a:pt x="271" y="0"/>
                    <a:pt x="224" y="19"/>
                    <a:pt x="188" y="55"/>
                  </a:cubicBezTo>
                  <a:lnTo>
                    <a:pt x="73" y="158"/>
                  </a:lnTo>
                  <a:cubicBezTo>
                    <a:pt x="1" y="230"/>
                    <a:pt x="1" y="346"/>
                    <a:pt x="73" y="421"/>
                  </a:cubicBezTo>
                  <a:lnTo>
                    <a:pt x="967" y="1327"/>
                  </a:lnTo>
                  <a:cubicBezTo>
                    <a:pt x="1003" y="1363"/>
                    <a:pt x="1050" y="1382"/>
                    <a:pt x="1098" y="1382"/>
                  </a:cubicBezTo>
                  <a:cubicBezTo>
                    <a:pt x="1146" y="1382"/>
                    <a:pt x="1194" y="1363"/>
                    <a:pt x="1230" y="1327"/>
                  </a:cubicBezTo>
                  <a:lnTo>
                    <a:pt x="1269" y="1300"/>
                  </a:lnTo>
                  <a:lnTo>
                    <a:pt x="1362" y="1207"/>
                  </a:lnTo>
                  <a:cubicBezTo>
                    <a:pt x="1434" y="1135"/>
                    <a:pt x="1434" y="1017"/>
                    <a:pt x="1362" y="945"/>
                  </a:cubicBezTo>
                  <a:lnTo>
                    <a:pt x="486" y="68"/>
                  </a:lnTo>
                  <a:lnTo>
                    <a:pt x="450" y="55"/>
                  </a:lnTo>
                  <a:cubicBezTo>
                    <a:pt x="414" y="19"/>
                    <a:pt x="366" y="0"/>
                    <a:pt x="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5450862" y="2366726"/>
              <a:ext cx="41470" cy="45614"/>
            </a:xfrm>
            <a:custGeom>
              <a:rect b="b" l="l" r="r" t="t"/>
              <a:pathLst>
                <a:path extrusionOk="0" h="1420" w="1291">
                  <a:moveTo>
                    <a:pt x="334" y="1"/>
                  </a:moveTo>
                  <a:cubicBezTo>
                    <a:pt x="286" y="1"/>
                    <a:pt x="239" y="19"/>
                    <a:pt x="203" y="55"/>
                  </a:cubicBezTo>
                  <a:lnTo>
                    <a:pt x="73" y="186"/>
                  </a:lnTo>
                  <a:cubicBezTo>
                    <a:pt x="0" y="258"/>
                    <a:pt x="0" y="377"/>
                    <a:pt x="73" y="449"/>
                  </a:cubicBezTo>
                  <a:lnTo>
                    <a:pt x="988" y="1365"/>
                  </a:lnTo>
                  <a:cubicBezTo>
                    <a:pt x="1024" y="1402"/>
                    <a:pt x="1071" y="1420"/>
                    <a:pt x="1119" y="1420"/>
                  </a:cubicBezTo>
                  <a:cubicBezTo>
                    <a:pt x="1167" y="1420"/>
                    <a:pt x="1215" y="1402"/>
                    <a:pt x="1251" y="1365"/>
                  </a:cubicBezTo>
                  <a:lnTo>
                    <a:pt x="1290" y="1326"/>
                  </a:lnTo>
                  <a:lnTo>
                    <a:pt x="335" y="371"/>
                  </a:lnTo>
                  <a:cubicBezTo>
                    <a:pt x="306" y="342"/>
                    <a:pt x="306" y="294"/>
                    <a:pt x="335" y="265"/>
                  </a:cubicBezTo>
                  <a:lnTo>
                    <a:pt x="505" y="96"/>
                  </a:lnTo>
                  <a:lnTo>
                    <a:pt x="465" y="55"/>
                  </a:lnTo>
                  <a:cubicBezTo>
                    <a:pt x="429" y="19"/>
                    <a:pt x="381" y="1"/>
                    <a:pt x="334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5474280" y="2432291"/>
              <a:ext cx="17796" cy="17924"/>
            </a:xfrm>
            <a:custGeom>
              <a:rect b="b" l="l" r="r" t="t"/>
              <a:pathLst>
                <a:path extrusionOk="0" h="558" w="554">
                  <a:moveTo>
                    <a:pt x="277" y="0"/>
                  </a:moveTo>
                  <a:cubicBezTo>
                    <a:pt x="124" y="0"/>
                    <a:pt x="1" y="125"/>
                    <a:pt x="1" y="278"/>
                  </a:cubicBezTo>
                  <a:cubicBezTo>
                    <a:pt x="1" y="432"/>
                    <a:pt x="124" y="558"/>
                    <a:pt x="277" y="558"/>
                  </a:cubicBezTo>
                  <a:cubicBezTo>
                    <a:pt x="431" y="558"/>
                    <a:pt x="554" y="432"/>
                    <a:pt x="554" y="278"/>
                  </a:cubicBezTo>
                  <a:cubicBezTo>
                    <a:pt x="554" y="125"/>
                    <a:pt x="431" y="0"/>
                    <a:pt x="277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5627673" y="2248831"/>
              <a:ext cx="23642" cy="29199"/>
            </a:xfrm>
            <a:custGeom>
              <a:rect b="b" l="l" r="r" t="t"/>
              <a:pathLst>
                <a:path extrusionOk="0" h="909" w="736">
                  <a:moveTo>
                    <a:pt x="158" y="0"/>
                  </a:moveTo>
                  <a:cubicBezTo>
                    <a:pt x="139" y="0"/>
                    <a:pt x="119" y="4"/>
                    <a:pt x="100" y="12"/>
                  </a:cubicBezTo>
                  <a:cubicBezTo>
                    <a:pt x="29" y="45"/>
                    <a:pt x="0" y="126"/>
                    <a:pt x="32" y="197"/>
                  </a:cubicBezTo>
                  <a:lnTo>
                    <a:pt x="227" y="624"/>
                  </a:lnTo>
                  <a:lnTo>
                    <a:pt x="184" y="645"/>
                  </a:lnTo>
                  <a:cubicBezTo>
                    <a:pt x="115" y="677"/>
                    <a:pt x="84" y="761"/>
                    <a:pt x="116" y="829"/>
                  </a:cubicBezTo>
                  <a:cubicBezTo>
                    <a:pt x="141" y="879"/>
                    <a:pt x="191" y="908"/>
                    <a:pt x="243" y="908"/>
                  </a:cubicBezTo>
                  <a:cubicBezTo>
                    <a:pt x="264" y="908"/>
                    <a:pt x="282" y="905"/>
                    <a:pt x="301" y="895"/>
                  </a:cubicBezTo>
                  <a:lnTo>
                    <a:pt x="636" y="739"/>
                  </a:lnTo>
                  <a:cubicBezTo>
                    <a:pt x="705" y="705"/>
                    <a:pt x="736" y="623"/>
                    <a:pt x="704" y="553"/>
                  </a:cubicBezTo>
                  <a:cubicBezTo>
                    <a:pt x="681" y="504"/>
                    <a:pt x="630" y="474"/>
                    <a:pt x="578" y="474"/>
                  </a:cubicBezTo>
                  <a:cubicBezTo>
                    <a:pt x="559" y="474"/>
                    <a:pt x="539" y="478"/>
                    <a:pt x="520" y="487"/>
                  </a:cubicBezTo>
                  <a:lnTo>
                    <a:pt x="479" y="507"/>
                  </a:lnTo>
                  <a:lnTo>
                    <a:pt x="285" y="82"/>
                  </a:lnTo>
                  <a:cubicBezTo>
                    <a:pt x="261" y="30"/>
                    <a:pt x="211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5651477" y="2237331"/>
              <a:ext cx="24028" cy="29810"/>
            </a:xfrm>
            <a:custGeom>
              <a:rect b="b" l="l" r="r" t="t"/>
              <a:pathLst>
                <a:path extrusionOk="0" h="928" w="748">
                  <a:moveTo>
                    <a:pt x="158" y="0"/>
                  </a:moveTo>
                  <a:cubicBezTo>
                    <a:pt x="138" y="0"/>
                    <a:pt x="119" y="4"/>
                    <a:pt x="100" y="13"/>
                  </a:cubicBezTo>
                  <a:cubicBezTo>
                    <a:pt x="29" y="44"/>
                    <a:pt x="0" y="127"/>
                    <a:pt x="31" y="196"/>
                  </a:cubicBezTo>
                  <a:lnTo>
                    <a:pt x="235" y="644"/>
                  </a:lnTo>
                  <a:lnTo>
                    <a:pt x="191" y="664"/>
                  </a:lnTo>
                  <a:cubicBezTo>
                    <a:pt x="123" y="696"/>
                    <a:pt x="93" y="780"/>
                    <a:pt x="125" y="848"/>
                  </a:cubicBezTo>
                  <a:cubicBezTo>
                    <a:pt x="148" y="898"/>
                    <a:pt x="199" y="927"/>
                    <a:pt x="252" y="927"/>
                  </a:cubicBezTo>
                  <a:cubicBezTo>
                    <a:pt x="271" y="927"/>
                    <a:pt x="291" y="925"/>
                    <a:pt x="310" y="916"/>
                  </a:cubicBezTo>
                  <a:lnTo>
                    <a:pt x="645" y="758"/>
                  </a:lnTo>
                  <a:cubicBezTo>
                    <a:pt x="718" y="725"/>
                    <a:pt x="747" y="644"/>
                    <a:pt x="715" y="573"/>
                  </a:cubicBezTo>
                  <a:cubicBezTo>
                    <a:pt x="691" y="523"/>
                    <a:pt x="641" y="493"/>
                    <a:pt x="588" y="493"/>
                  </a:cubicBezTo>
                  <a:cubicBezTo>
                    <a:pt x="569" y="493"/>
                    <a:pt x="549" y="498"/>
                    <a:pt x="530" y="506"/>
                  </a:cubicBezTo>
                  <a:lnTo>
                    <a:pt x="488" y="526"/>
                  </a:lnTo>
                  <a:lnTo>
                    <a:pt x="284" y="81"/>
                  </a:lnTo>
                  <a:cubicBezTo>
                    <a:pt x="261" y="30"/>
                    <a:pt x="210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5585494" y="2213302"/>
              <a:ext cx="29167" cy="21875"/>
            </a:xfrm>
            <a:custGeom>
              <a:rect b="b" l="l" r="r" t="t"/>
              <a:pathLst>
                <a:path extrusionOk="0" h="681" w="908">
                  <a:moveTo>
                    <a:pt x="314" y="0"/>
                  </a:moveTo>
                  <a:cubicBezTo>
                    <a:pt x="262" y="0"/>
                    <a:pt x="212" y="30"/>
                    <a:pt x="188" y="80"/>
                  </a:cubicBezTo>
                  <a:lnTo>
                    <a:pt x="33" y="416"/>
                  </a:lnTo>
                  <a:cubicBezTo>
                    <a:pt x="0" y="485"/>
                    <a:pt x="31" y="568"/>
                    <a:pt x="100" y="601"/>
                  </a:cubicBezTo>
                  <a:cubicBezTo>
                    <a:pt x="117" y="610"/>
                    <a:pt x="138" y="614"/>
                    <a:pt x="158" y="614"/>
                  </a:cubicBezTo>
                  <a:cubicBezTo>
                    <a:pt x="210" y="614"/>
                    <a:pt x="261" y="584"/>
                    <a:pt x="284" y="535"/>
                  </a:cubicBezTo>
                  <a:lnTo>
                    <a:pt x="304" y="491"/>
                  </a:lnTo>
                  <a:lnTo>
                    <a:pt x="694" y="668"/>
                  </a:lnTo>
                  <a:cubicBezTo>
                    <a:pt x="711" y="677"/>
                    <a:pt x="731" y="681"/>
                    <a:pt x="751" y="681"/>
                  </a:cubicBezTo>
                  <a:cubicBezTo>
                    <a:pt x="804" y="681"/>
                    <a:pt x="854" y="650"/>
                    <a:pt x="877" y="600"/>
                  </a:cubicBezTo>
                  <a:cubicBezTo>
                    <a:pt x="908" y="530"/>
                    <a:pt x="877" y="449"/>
                    <a:pt x="808" y="416"/>
                  </a:cubicBezTo>
                  <a:lnTo>
                    <a:pt x="420" y="239"/>
                  </a:lnTo>
                  <a:lnTo>
                    <a:pt x="440" y="197"/>
                  </a:lnTo>
                  <a:cubicBezTo>
                    <a:pt x="472" y="129"/>
                    <a:pt x="442" y="45"/>
                    <a:pt x="374" y="14"/>
                  </a:cubicBezTo>
                  <a:cubicBezTo>
                    <a:pt x="354" y="4"/>
                    <a:pt x="334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5596352" y="2189113"/>
              <a:ext cx="29906" cy="22229"/>
            </a:xfrm>
            <a:custGeom>
              <a:rect b="b" l="l" r="r" t="t"/>
              <a:pathLst>
                <a:path extrusionOk="0" h="692" w="931">
                  <a:moveTo>
                    <a:pt x="314" y="0"/>
                  </a:moveTo>
                  <a:cubicBezTo>
                    <a:pt x="263" y="0"/>
                    <a:pt x="212" y="30"/>
                    <a:pt x="189" y="80"/>
                  </a:cubicBezTo>
                  <a:lnTo>
                    <a:pt x="33" y="416"/>
                  </a:lnTo>
                  <a:cubicBezTo>
                    <a:pt x="1" y="486"/>
                    <a:pt x="31" y="568"/>
                    <a:pt x="99" y="602"/>
                  </a:cubicBezTo>
                  <a:cubicBezTo>
                    <a:pt x="118" y="610"/>
                    <a:pt x="138" y="615"/>
                    <a:pt x="159" y="615"/>
                  </a:cubicBezTo>
                  <a:cubicBezTo>
                    <a:pt x="211" y="615"/>
                    <a:pt x="261" y="586"/>
                    <a:pt x="285" y="535"/>
                  </a:cubicBezTo>
                  <a:lnTo>
                    <a:pt x="305" y="491"/>
                  </a:lnTo>
                  <a:lnTo>
                    <a:pt x="717" y="680"/>
                  </a:lnTo>
                  <a:cubicBezTo>
                    <a:pt x="735" y="688"/>
                    <a:pt x="755" y="691"/>
                    <a:pt x="775" y="691"/>
                  </a:cubicBezTo>
                  <a:cubicBezTo>
                    <a:pt x="827" y="691"/>
                    <a:pt x="878" y="661"/>
                    <a:pt x="901" y="610"/>
                  </a:cubicBezTo>
                  <a:cubicBezTo>
                    <a:pt x="930" y="541"/>
                    <a:pt x="900" y="458"/>
                    <a:pt x="832" y="428"/>
                  </a:cubicBezTo>
                  <a:lnTo>
                    <a:pt x="421" y="240"/>
                  </a:lnTo>
                  <a:lnTo>
                    <a:pt x="441" y="198"/>
                  </a:lnTo>
                  <a:cubicBezTo>
                    <a:pt x="473" y="130"/>
                    <a:pt x="442" y="46"/>
                    <a:pt x="373" y="14"/>
                  </a:cubicBezTo>
                  <a:cubicBezTo>
                    <a:pt x="354" y="5"/>
                    <a:pt x="334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5602969" y="2191586"/>
              <a:ext cx="71312" cy="70445"/>
            </a:xfrm>
            <a:custGeom>
              <a:rect b="b" l="l" r="r" t="t"/>
              <a:pathLst>
                <a:path extrusionOk="0" h="2193" w="2220">
                  <a:moveTo>
                    <a:pt x="768" y="1"/>
                  </a:moveTo>
                  <a:cubicBezTo>
                    <a:pt x="713" y="1"/>
                    <a:pt x="662" y="33"/>
                    <a:pt x="629" y="93"/>
                  </a:cubicBezTo>
                  <a:cubicBezTo>
                    <a:pt x="627" y="99"/>
                    <a:pt x="623" y="103"/>
                    <a:pt x="621" y="108"/>
                  </a:cubicBezTo>
                  <a:lnTo>
                    <a:pt x="0" y="1538"/>
                  </a:lnTo>
                  <a:lnTo>
                    <a:pt x="652" y="2192"/>
                  </a:lnTo>
                  <a:lnTo>
                    <a:pt x="2069" y="1555"/>
                  </a:lnTo>
                  <a:cubicBezTo>
                    <a:pt x="2075" y="1554"/>
                    <a:pt x="2078" y="1549"/>
                    <a:pt x="2084" y="1548"/>
                  </a:cubicBezTo>
                  <a:cubicBezTo>
                    <a:pt x="2220" y="1474"/>
                    <a:pt x="2181" y="1269"/>
                    <a:pt x="2032" y="1235"/>
                  </a:cubicBezTo>
                  <a:lnTo>
                    <a:pt x="1240" y="1066"/>
                  </a:lnTo>
                  <a:cubicBezTo>
                    <a:pt x="1170" y="1051"/>
                    <a:pt x="1114" y="995"/>
                    <a:pt x="1099" y="923"/>
                  </a:cubicBezTo>
                  <a:lnTo>
                    <a:pt x="930" y="129"/>
                  </a:lnTo>
                  <a:cubicBezTo>
                    <a:pt x="917" y="76"/>
                    <a:pt x="882" y="34"/>
                    <a:pt x="839" y="12"/>
                  </a:cubicBezTo>
                  <a:lnTo>
                    <a:pt x="807" y="6"/>
                  </a:lnTo>
                  <a:cubicBezTo>
                    <a:pt x="794" y="3"/>
                    <a:pt x="781" y="1"/>
                    <a:pt x="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5602006" y="2191393"/>
              <a:ext cx="27882" cy="53195"/>
            </a:xfrm>
            <a:custGeom>
              <a:rect b="b" l="l" r="r" t="t"/>
              <a:pathLst>
                <a:path extrusionOk="0" h="1656" w="868">
                  <a:moveTo>
                    <a:pt x="786" y="0"/>
                  </a:moveTo>
                  <a:cubicBezTo>
                    <a:pt x="731" y="0"/>
                    <a:pt x="676" y="26"/>
                    <a:pt x="643" y="83"/>
                  </a:cubicBezTo>
                  <a:cubicBezTo>
                    <a:pt x="640" y="89"/>
                    <a:pt x="637" y="92"/>
                    <a:pt x="636" y="98"/>
                  </a:cubicBezTo>
                  <a:lnTo>
                    <a:pt x="0" y="1516"/>
                  </a:lnTo>
                  <a:lnTo>
                    <a:pt x="139" y="1655"/>
                  </a:lnTo>
                  <a:lnTo>
                    <a:pt x="867" y="19"/>
                  </a:lnTo>
                  <a:cubicBezTo>
                    <a:pt x="842" y="7"/>
                    <a:pt x="814" y="0"/>
                    <a:pt x="78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5618871" y="222444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40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7"/>
                    <a:pt x="63" y="279"/>
                    <a:pt x="140" y="279"/>
                  </a:cubicBezTo>
                  <a:cubicBezTo>
                    <a:pt x="216" y="279"/>
                    <a:pt x="279" y="217"/>
                    <a:pt x="279" y="140"/>
                  </a:cubicBezTo>
                  <a:cubicBezTo>
                    <a:pt x="279" y="63"/>
                    <a:pt x="216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5630628" y="2236174"/>
              <a:ext cx="9026" cy="9026"/>
            </a:xfrm>
            <a:custGeom>
              <a:rect b="b" l="l" r="r" t="t"/>
              <a:pathLst>
                <a:path extrusionOk="0" h="281" w="281">
                  <a:moveTo>
                    <a:pt x="141" y="1"/>
                  </a:moveTo>
                  <a:cubicBezTo>
                    <a:pt x="63" y="1"/>
                    <a:pt x="1" y="63"/>
                    <a:pt x="1" y="141"/>
                  </a:cubicBezTo>
                  <a:cubicBezTo>
                    <a:pt x="1" y="218"/>
                    <a:pt x="63" y="280"/>
                    <a:pt x="141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63"/>
                    <a:pt x="218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e78eed6304_1_138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70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b="1" lang="en" sz="3100"/>
              <a:t>INTRODUCCIÓN AL MACHINE LEARNING APLICADO AL AUDIO</a:t>
            </a:r>
            <a:br>
              <a:rPr lang="en"/>
            </a:br>
            <a:r>
              <a:rPr lang="en" sz="2800">
                <a:solidFill>
                  <a:schemeClr val="dk2"/>
                </a:solidFill>
              </a:rPr>
              <a:t>Teoría e Implementación</a:t>
            </a:r>
            <a:endParaRPr sz="280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1264" name="Google Shape;1264;g1e78eed6304_1_138"/>
          <p:cNvPicPr preferRelativeResize="0"/>
          <p:nvPr/>
        </p:nvPicPr>
        <p:blipFill rotWithShape="1">
          <a:blip r:embed="rId3">
            <a:alphaModFix/>
          </a:blip>
          <a:srcRect b="0" l="12908" r="12908" t="0"/>
          <a:stretch/>
        </p:blipFill>
        <p:spPr>
          <a:xfrm>
            <a:off x="7477379" y="692548"/>
            <a:ext cx="1287149" cy="1103144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g1e78eed6304_1_138"/>
          <p:cNvSpPr/>
          <p:nvPr/>
        </p:nvSpPr>
        <p:spPr>
          <a:xfrm>
            <a:off x="7477401" y="539747"/>
            <a:ext cx="1287300" cy="17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Clase 01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6" name="Google Shape;1266;g1e78eed6304_1_138"/>
          <p:cNvPicPr preferRelativeResize="0"/>
          <p:nvPr/>
        </p:nvPicPr>
        <p:blipFill rotWithShape="1">
          <a:blip r:embed="rId4">
            <a:alphaModFix amt="14000"/>
          </a:blip>
          <a:srcRect b="0" l="0" r="0" t="0"/>
          <a:stretch/>
        </p:blipFill>
        <p:spPr>
          <a:xfrm>
            <a:off x="7477401" y="711539"/>
            <a:ext cx="1287138" cy="1084154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g1e78eed6304_1_138"/>
          <p:cNvSpPr txBox="1"/>
          <p:nvPr>
            <p:ph idx="1" type="subTitle"/>
          </p:nvPr>
        </p:nvSpPr>
        <p:spPr>
          <a:xfrm>
            <a:off x="2904775" y="3440927"/>
            <a:ext cx="3334500" cy="5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Agosto</a:t>
            </a:r>
            <a:r>
              <a:rPr lang="en"/>
              <a:t> 2023, Universidad de Chile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Profesor: P.h.D Rodolfo Lobo C.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e78eed6304_1_351"/>
          <p:cNvSpPr/>
          <p:nvPr/>
        </p:nvSpPr>
        <p:spPr>
          <a:xfrm>
            <a:off x="4876875" y="3287925"/>
            <a:ext cx="2907600" cy="13191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g1e78eed6304_1_351"/>
          <p:cNvSpPr/>
          <p:nvPr/>
        </p:nvSpPr>
        <p:spPr>
          <a:xfrm>
            <a:off x="1204325" y="1274863"/>
            <a:ext cx="2907600" cy="13191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g1e78eed6304_1_351"/>
          <p:cNvSpPr txBox="1"/>
          <p:nvPr>
            <p:ph idx="1" type="subTitle"/>
          </p:nvPr>
        </p:nvSpPr>
        <p:spPr>
          <a:xfrm>
            <a:off x="1204325" y="1492963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/>
              <a:t>Transformaciones</a:t>
            </a:r>
            <a:endParaRPr/>
          </a:p>
        </p:txBody>
      </p:sp>
      <p:sp>
        <p:nvSpPr>
          <p:cNvPr id="1668" name="Google Shape;1668;g1e78eed6304_1_351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 sz="1200"/>
              <a:t>Extracción de Características</a:t>
            </a:r>
            <a:endParaRPr sz="1200"/>
          </a:p>
        </p:txBody>
      </p:sp>
      <p:sp>
        <p:nvSpPr>
          <p:cNvPr id="1669" name="Google Shape;1669;g1e78eed6304_1_351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900"/>
              <a:t>Otras</a:t>
            </a:r>
            <a:r>
              <a:rPr lang="en" sz="900"/>
              <a:t> </a:t>
            </a:r>
            <a:r>
              <a:rPr lang="en" sz="900">
                <a:solidFill>
                  <a:schemeClr val="dk1"/>
                </a:solidFill>
                <a:highlight>
                  <a:schemeClr val="accent3"/>
                </a:highlight>
              </a:rPr>
              <a:t>características o en Inglés llamadas “features”</a:t>
            </a:r>
            <a:r>
              <a:rPr b="1" lang="en" sz="900"/>
              <a:t> </a:t>
            </a:r>
            <a:r>
              <a:rPr lang="en" sz="900"/>
              <a:t>se utilizan para entrenar los modelos tales como Energía RMS, Zero Cross Rate, MFCCs, Croma STFT, centroides espectrales etc</a:t>
            </a:r>
            <a:r>
              <a:rPr lang="en" sz="900"/>
              <a:t>.</a:t>
            </a:r>
            <a:endParaRPr sz="900"/>
          </a:p>
        </p:txBody>
      </p:sp>
      <p:sp>
        <p:nvSpPr>
          <p:cNvPr id="1670" name="Google Shape;1670;g1e78eed6304_1_35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lt2"/>
                </a:solidFill>
              </a:rPr>
              <a:t>Ideas</a:t>
            </a:r>
            <a:r>
              <a:rPr lang="en" sz="2000"/>
              <a:t> base desde la Ingeniería en Sonido</a:t>
            </a:r>
            <a:endParaRPr sz="2000"/>
          </a:p>
        </p:txBody>
      </p:sp>
      <p:grpSp>
        <p:nvGrpSpPr>
          <p:cNvPr id="1671" name="Google Shape;1671;g1e78eed6304_1_351"/>
          <p:cNvGrpSpPr/>
          <p:nvPr/>
        </p:nvGrpSpPr>
        <p:grpSpPr>
          <a:xfrm>
            <a:off x="1204325" y="1274863"/>
            <a:ext cx="2907600" cy="218100"/>
            <a:chOff x="1290775" y="1427525"/>
            <a:chExt cx="2907600" cy="218100"/>
          </a:xfrm>
        </p:grpSpPr>
        <p:sp>
          <p:nvSpPr>
            <p:cNvPr id="1672" name="Google Shape;1672;g1e78eed6304_1_351"/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g1e78eed6304_1_35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g1e78eed6304_1_35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1e78eed6304_1_35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6" name="Google Shape;1676;g1e78eed6304_1_351"/>
          <p:cNvGrpSpPr/>
          <p:nvPr/>
        </p:nvGrpSpPr>
        <p:grpSpPr>
          <a:xfrm>
            <a:off x="4876875" y="3287950"/>
            <a:ext cx="2907600" cy="218100"/>
            <a:chOff x="1290775" y="3209000"/>
            <a:chExt cx="2907600" cy="218100"/>
          </a:xfrm>
        </p:grpSpPr>
        <p:sp>
          <p:nvSpPr>
            <p:cNvPr id="1677" name="Google Shape;1677;g1e78eed6304_1_351"/>
            <p:cNvSpPr/>
            <p:nvPr/>
          </p:nvSpPr>
          <p:spPr>
            <a:xfrm>
              <a:off x="1290775" y="3209000"/>
              <a:ext cx="290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g1e78eed6304_1_351"/>
            <p:cNvSpPr/>
            <p:nvPr/>
          </p:nvSpPr>
          <p:spPr>
            <a:xfrm>
              <a:off x="14052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g1e78eed6304_1_351"/>
            <p:cNvSpPr/>
            <p:nvPr/>
          </p:nvSpPr>
          <p:spPr>
            <a:xfrm>
              <a:off x="158865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g1e78eed6304_1_351"/>
            <p:cNvSpPr/>
            <p:nvPr/>
          </p:nvSpPr>
          <p:spPr>
            <a:xfrm>
              <a:off x="17721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1" name="Google Shape;1681;g1e78eed6304_1_351"/>
          <p:cNvGrpSpPr/>
          <p:nvPr/>
        </p:nvGrpSpPr>
        <p:grpSpPr>
          <a:xfrm>
            <a:off x="4721675" y="1274838"/>
            <a:ext cx="1130400" cy="1319125"/>
            <a:chOff x="4876875" y="1427500"/>
            <a:chExt cx="1130400" cy="1319125"/>
          </a:xfrm>
        </p:grpSpPr>
        <p:sp>
          <p:nvSpPr>
            <p:cNvPr id="1682" name="Google Shape;1682;g1e78eed6304_1_351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g1e78eed6304_1_351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4" name="Google Shape;1684;g1e78eed6304_1_351"/>
          <p:cNvGrpSpPr/>
          <p:nvPr/>
        </p:nvGrpSpPr>
        <p:grpSpPr>
          <a:xfrm>
            <a:off x="3136725" y="3287950"/>
            <a:ext cx="1130400" cy="1319125"/>
            <a:chOff x="3136725" y="3287950"/>
            <a:chExt cx="1130400" cy="1319125"/>
          </a:xfrm>
        </p:grpSpPr>
        <p:sp>
          <p:nvSpPr>
            <p:cNvPr id="1685" name="Google Shape;1685;g1e78eed6304_1_351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g1e78eed6304_1_351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87" name="Google Shape;1687;g1e78eed6304_1_351"/>
          <p:cNvCxnSpPr>
            <a:stCxn id="1667" idx="3"/>
            <a:endCxn id="1682" idx="1"/>
          </p:cNvCxnSpPr>
          <p:nvPr/>
        </p:nvCxnSpPr>
        <p:spPr>
          <a:xfrm>
            <a:off x="4111925" y="1724563"/>
            <a:ext cx="609900" cy="3189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8" name="Google Shape;1688;g1e78eed6304_1_351"/>
          <p:cNvCxnSpPr>
            <a:stCxn id="1685" idx="3"/>
            <a:endCxn id="1668" idx="1"/>
          </p:cNvCxnSpPr>
          <p:nvPr/>
        </p:nvCxnSpPr>
        <p:spPr>
          <a:xfrm flipH="1" rot="10800000">
            <a:off x="4267125" y="3737675"/>
            <a:ext cx="609900" cy="3189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9" name="Google Shape;1689;g1e78eed6304_1_351"/>
          <p:cNvSpPr txBox="1"/>
          <p:nvPr>
            <p:ph idx="4" type="subTitle"/>
          </p:nvPr>
        </p:nvSpPr>
        <p:spPr>
          <a:xfrm>
            <a:off x="1204325" y="1974075"/>
            <a:ext cx="2907600" cy="73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highlight>
                  <a:schemeClr val="accent3"/>
                </a:highlight>
              </a:rPr>
              <a:t>Transformaciones</a:t>
            </a:r>
            <a:r>
              <a:rPr lang="en"/>
              <a:t> del audio como FFTs son las más usuales para enfrentar los diferentes desafíos.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690" name="Google Shape;1690;g1e78eed6304_1_351"/>
          <p:cNvGrpSpPr/>
          <p:nvPr/>
        </p:nvGrpSpPr>
        <p:grpSpPr>
          <a:xfrm>
            <a:off x="5094217" y="1774980"/>
            <a:ext cx="385310" cy="318907"/>
            <a:chOff x="3472467" y="3518948"/>
            <a:chExt cx="297744" cy="221648"/>
          </a:xfrm>
        </p:grpSpPr>
        <p:sp>
          <p:nvSpPr>
            <p:cNvPr id="1691" name="Google Shape;1691;g1e78eed6304_1_351"/>
            <p:cNvSpPr/>
            <p:nvPr/>
          </p:nvSpPr>
          <p:spPr>
            <a:xfrm>
              <a:off x="3550047" y="3523188"/>
              <a:ext cx="16864" cy="18021"/>
            </a:xfrm>
            <a:custGeom>
              <a:rect b="b" l="l" r="r" t="t"/>
              <a:pathLst>
                <a:path extrusionOk="0" h="561" w="525">
                  <a:moveTo>
                    <a:pt x="244" y="0"/>
                  </a:moveTo>
                  <a:lnTo>
                    <a:pt x="187" y="39"/>
                  </a:lnTo>
                  <a:cubicBezTo>
                    <a:pt x="84" y="39"/>
                    <a:pt x="0" y="122"/>
                    <a:pt x="0" y="224"/>
                  </a:cubicBezTo>
                  <a:lnTo>
                    <a:pt x="0" y="560"/>
                  </a:lnTo>
                  <a:lnTo>
                    <a:pt x="485" y="560"/>
                  </a:lnTo>
                  <a:lnTo>
                    <a:pt x="524" y="279"/>
                  </a:lnTo>
                  <a:lnTo>
                    <a:pt x="524" y="185"/>
                  </a:lnTo>
                  <a:cubicBezTo>
                    <a:pt x="524" y="85"/>
                    <a:pt x="440" y="0"/>
                    <a:pt x="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g1e78eed6304_1_351"/>
            <p:cNvSpPr/>
            <p:nvPr/>
          </p:nvSpPr>
          <p:spPr>
            <a:xfrm>
              <a:off x="3548890" y="3523188"/>
              <a:ext cx="18021" cy="19787"/>
            </a:xfrm>
            <a:custGeom>
              <a:rect b="b" l="l" r="r" t="t"/>
              <a:pathLst>
                <a:path extrusionOk="0" h="616" w="561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615"/>
                  </a:lnTo>
                  <a:lnTo>
                    <a:pt x="560" y="615"/>
                  </a:lnTo>
                  <a:lnTo>
                    <a:pt x="560" y="281"/>
                  </a:lnTo>
                  <a:lnTo>
                    <a:pt x="374" y="281"/>
                  </a:lnTo>
                  <a:cubicBezTo>
                    <a:pt x="323" y="281"/>
                    <a:pt x="281" y="239"/>
                    <a:pt x="281" y="187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1e78eed6304_1_351"/>
            <p:cNvSpPr/>
            <p:nvPr/>
          </p:nvSpPr>
          <p:spPr>
            <a:xfrm>
              <a:off x="3542594" y="3541178"/>
              <a:ext cx="31833" cy="16800"/>
            </a:xfrm>
            <a:custGeom>
              <a:rect b="b" l="l" r="r" t="t"/>
              <a:pathLst>
                <a:path extrusionOk="0" h="523" w="991">
                  <a:moveTo>
                    <a:pt x="244" y="0"/>
                  </a:moveTo>
                  <a:lnTo>
                    <a:pt x="95" y="38"/>
                  </a:lnTo>
                  <a:cubicBezTo>
                    <a:pt x="43" y="38"/>
                    <a:pt x="1" y="81"/>
                    <a:pt x="1" y="132"/>
                  </a:cubicBezTo>
                  <a:lnTo>
                    <a:pt x="1" y="523"/>
                  </a:lnTo>
                  <a:lnTo>
                    <a:pt x="952" y="523"/>
                  </a:lnTo>
                  <a:lnTo>
                    <a:pt x="991" y="242"/>
                  </a:lnTo>
                  <a:lnTo>
                    <a:pt x="991" y="94"/>
                  </a:lnTo>
                  <a:cubicBezTo>
                    <a:pt x="991" y="41"/>
                    <a:pt x="947" y="0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1e78eed6304_1_351"/>
            <p:cNvSpPr/>
            <p:nvPr/>
          </p:nvSpPr>
          <p:spPr>
            <a:xfrm>
              <a:off x="3541405" y="3541210"/>
              <a:ext cx="32990" cy="19209"/>
            </a:xfrm>
            <a:custGeom>
              <a:rect b="b" l="l" r="r" t="t"/>
              <a:pathLst>
                <a:path extrusionOk="0" h="598" w="1027">
                  <a:moveTo>
                    <a:pt x="94" y="1"/>
                  </a:moveTo>
                  <a:cubicBezTo>
                    <a:pt x="43" y="1"/>
                    <a:pt x="0" y="43"/>
                    <a:pt x="0" y="95"/>
                  </a:cubicBezTo>
                  <a:lnTo>
                    <a:pt x="0" y="597"/>
                  </a:lnTo>
                  <a:lnTo>
                    <a:pt x="1026" y="597"/>
                  </a:lnTo>
                  <a:lnTo>
                    <a:pt x="1026" y="243"/>
                  </a:lnTo>
                  <a:lnTo>
                    <a:pt x="372" y="243"/>
                  </a:lnTo>
                  <a:cubicBezTo>
                    <a:pt x="323" y="241"/>
                    <a:pt x="281" y="199"/>
                    <a:pt x="281" y="14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g1e78eed6304_1_351"/>
            <p:cNvSpPr/>
            <p:nvPr/>
          </p:nvSpPr>
          <p:spPr>
            <a:xfrm>
              <a:off x="3485734" y="3532183"/>
              <a:ext cx="37744" cy="25794"/>
            </a:xfrm>
            <a:custGeom>
              <a:rect b="b" l="l" r="r" t="t"/>
              <a:pathLst>
                <a:path extrusionOk="0" h="803" w="1175">
                  <a:moveTo>
                    <a:pt x="242" y="1"/>
                  </a:moveTo>
                  <a:lnTo>
                    <a:pt x="131" y="39"/>
                  </a:lnTo>
                  <a:cubicBezTo>
                    <a:pt x="58" y="39"/>
                    <a:pt x="0" y="96"/>
                    <a:pt x="0" y="169"/>
                  </a:cubicBezTo>
                  <a:lnTo>
                    <a:pt x="0" y="803"/>
                  </a:lnTo>
                  <a:lnTo>
                    <a:pt x="1137" y="803"/>
                  </a:lnTo>
                  <a:lnTo>
                    <a:pt x="1174" y="522"/>
                  </a:lnTo>
                  <a:lnTo>
                    <a:pt x="1174" y="131"/>
                  </a:lnTo>
                  <a:cubicBezTo>
                    <a:pt x="1174" y="59"/>
                    <a:pt x="1116" y="1"/>
                    <a:pt x="1044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g1e78eed6304_1_351"/>
            <p:cNvSpPr/>
            <p:nvPr/>
          </p:nvSpPr>
          <p:spPr>
            <a:xfrm>
              <a:off x="3484578" y="3532183"/>
              <a:ext cx="38932" cy="27625"/>
            </a:xfrm>
            <a:custGeom>
              <a:rect b="b" l="l" r="r" t="t"/>
              <a:pathLst>
                <a:path extrusionOk="0" h="860" w="1212">
                  <a:moveTo>
                    <a:pt x="130" y="1"/>
                  </a:moveTo>
                  <a:cubicBezTo>
                    <a:pt x="58" y="1"/>
                    <a:pt x="0" y="59"/>
                    <a:pt x="0" y="131"/>
                  </a:cubicBezTo>
                  <a:lnTo>
                    <a:pt x="0" y="859"/>
                  </a:lnTo>
                  <a:lnTo>
                    <a:pt x="1212" y="859"/>
                  </a:lnTo>
                  <a:lnTo>
                    <a:pt x="1212" y="524"/>
                  </a:lnTo>
                  <a:lnTo>
                    <a:pt x="372" y="524"/>
                  </a:lnTo>
                  <a:cubicBezTo>
                    <a:pt x="320" y="522"/>
                    <a:pt x="278" y="480"/>
                    <a:pt x="278" y="429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g1e78eed6304_1_351"/>
            <p:cNvSpPr/>
            <p:nvPr/>
          </p:nvSpPr>
          <p:spPr>
            <a:xfrm>
              <a:off x="3691650" y="3518980"/>
              <a:ext cx="58816" cy="18631"/>
            </a:xfrm>
            <a:custGeom>
              <a:rect b="b" l="l" r="r" t="t"/>
              <a:pathLst>
                <a:path extrusionOk="0" h="580" w="1831">
                  <a:moveTo>
                    <a:pt x="244" y="1"/>
                  </a:moveTo>
                  <a:lnTo>
                    <a:pt x="94" y="40"/>
                  </a:lnTo>
                  <a:cubicBezTo>
                    <a:pt x="44" y="40"/>
                    <a:pt x="0" y="80"/>
                    <a:pt x="0" y="134"/>
                  </a:cubicBezTo>
                  <a:lnTo>
                    <a:pt x="0" y="580"/>
                  </a:lnTo>
                  <a:lnTo>
                    <a:pt x="1791" y="580"/>
                  </a:lnTo>
                  <a:lnTo>
                    <a:pt x="1829" y="282"/>
                  </a:lnTo>
                  <a:lnTo>
                    <a:pt x="1829" y="95"/>
                  </a:lnTo>
                  <a:cubicBezTo>
                    <a:pt x="1830" y="43"/>
                    <a:pt x="1788" y="1"/>
                    <a:pt x="1736" y="1"/>
                  </a:cubicBezTo>
                  <a:lnTo>
                    <a:pt x="1360" y="1"/>
                  </a:lnTo>
                  <a:lnTo>
                    <a:pt x="1208" y="20"/>
                  </a:lnTo>
                  <a:lnTo>
                    <a:pt x="1056" y="1"/>
                  </a:lnTo>
                  <a:lnTo>
                    <a:pt x="739" y="1"/>
                  </a:lnTo>
                  <a:lnTo>
                    <a:pt x="585" y="20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g1e78eed6304_1_351"/>
            <p:cNvSpPr/>
            <p:nvPr/>
          </p:nvSpPr>
          <p:spPr>
            <a:xfrm>
              <a:off x="3690493" y="3518980"/>
              <a:ext cx="59908" cy="19820"/>
            </a:xfrm>
            <a:custGeom>
              <a:rect b="b" l="l" r="r" t="t"/>
              <a:pathLst>
                <a:path extrusionOk="0" h="617" w="1865">
                  <a:moveTo>
                    <a:pt x="94" y="1"/>
                  </a:moveTo>
                  <a:cubicBezTo>
                    <a:pt x="44" y="1"/>
                    <a:pt x="0" y="43"/>
                    <a:pt x="0" y="95"/>
                  </a:cubicBezTo>
                  <a:lnTo>
                    <a:pt x="0" y="616"/>
                  </a:lnTo>
                  <a:lnTo>
                    <a:pt x="1865" y="616"/>
                  </a:lnTo>
                  <a:lnTo>
                    <a:pt x="1865" y="282"/>
                  </a:lnTo>
                  <a:lnTo>
                    <a:pt x="374" y="282"/>
                  </a:lnTo>
                  <a:cubicBezTo>
                    <a:pt x="323" y="282"/>
                    <a:pt x="281" y="240"/>
                    <a:pt x="281" y="18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g1e78eed6304_1_351"/>
            <p:cNvSpPr/>
            <p:nvPr/>
          </p:nvSpPr>
          <p:spPr>
            <a:xfrm>
              <a:off x="3725605" y="3518948"/>
              <a:ext cx="9733" cy="18085"/>
            </a:xfrm>
            <a:custGeom>
              <a:rect b="b" l="l" r="r" t="t"/>
              <a:pathLst>
                <a:path extrusionOk="0" h="563" w="303">
                  <a:moveTo>
                    <a:pt x="0" y="0"/>
                  </a:moveTo>
                  <a:lnTo>
                    <a:pt x="0" y="281"/>
                  </a:lnTo>
                  <a:lnTo>
                    <a:pt x="36" y="562"/>
                  </a:lnTo>
                  <a:lnTo>
                    <a:pt x="265" y="562"/>
                  </a:lnTo>
                  <a:lnTo>
                    <a:pt x="303" y="28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g1e78eed6304_1_351"/>
            <p:cNvSpPr/>
            <p:nvPr/>
          </p:nvSpPr>
          <p:spPr>
            <a:xfrm>
              <a:off x="3725605" y="3528007"/>
              <a:ext cx="9733" cy="10793"/>
            </a:xfrm>
            <a:custGeom>
              <a:rect b="b" l="l" r="r" t="t"/>
              <a:pathLst>
                <a:path extrusionOk="0" h="336" w="303">
                  <a:moveTo>
                    <a:pt x="0" y="1"/>
                  </a:moveTo>
                  <a:lnTo>
                    <a:pt x="0" y="335"/>
                  </a:lnTo>
                  <a:lnTo>
                    <a:pt x="303" y="3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g1e78eed6304_1_351"/>
            <p:cNvSpPr/>
            <p:nvPr/>
          </p:nvSpPr>
          <p:spPr>
            <a:xfrm>
              <a:off x="3705592" y="3518948"/>
              <a:ext cx="9958" cy="18085"/>
            </a:xfrm>
            <a:custGeom>
              <a:rect b="b" l="l" r="r" t="t"/>
              <a:pathLst>
                <a:path extrusionOk="0" h="563" w="310">
                  <a:moveTo>
                    <a:pt x="1" y="0"/>
                  </a:moveTo>
                  <a:lnTo>
                    <a:pt x="1" y="281"/>
                  </a:lnTo>
                  <a:lnTo>
                    <a:pt x="37" y="562"/>
                  </a:lnTo>
                  <a:lnTo>
                    <a:pt x="271" y="562"/>
                  </a:lnTo>
                  <a:lnTo>
                    <a:pt x="309" y="28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g1e78eed6304_1_351"/>
            <p:cNvSpPr/>
            <p:nvPr/>
          </p:nvSpPr>
          <p:spPr>
            <a:xfrm>
              <a:off x="3705560" y="3528007"/>
              <a:ext cx="9926" cy="10793"/>
            </a:xfrm>
            <a:custGeom>
              <a:rect b="b" l="l" r="r" t="t"/>
              <a:pathLst>
                <a:path extrusionOk="0" h="336" w="309">
                  <a:moveTo>
                    <a:pt x="0" y="1"/>
                  </a:moveTo>
                  <a:lnTo>
                    <a:pt x="0" y="335"/>
                  </a:lnTo>
                  <a:lnTo>
                    <a:pt x="309" y="33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g1e78eed6304_1_351"/>
            <p:cNvSpPr/>
            <p:nvPr/>
          </p:nvSpPr>
          <p:spPr>
            <a:xfrm>
              <a:off x="3473720" y="3537034"/>
              <a:ext cx="296491" cy="190454"/>
            </a:xfrm>
            <a:custGeom>
              <a:rect b="b" l="l" r="r" t="t"/>
              <a:pathLst>
                <a:path extrusionOk="0" h="5929" w="9230">
                  <a:moveTo>
                    <a:pt x="3952" y="0"/>
                  </a:moveTo>
                  <a:cubicBezTo>
                    <a:pt x="3849" y="0"/>
                    <a:pt x="3766" y="82"/>
                    <a:pt x="3766" y="184"/>
                  </a:cubicBezTo>
                  <a:lnTo>
                    <a:pt x="3766" y="465"/>
                  </a:lnTo>
                  <a:cubicBezTo>
                    <a:pt x="3766" y="568"/>
                    <a:pt x="3684" y="652"/>
                    <a:pt x="3581" y="652"/>
                  </a:cubicBezTo>
                  <a:lnTo>
                    <a:pt x="244" y="652"/>
                  </a:lnTo>
                  <a:lnTo>
                    <a:pt x="187" y="690"/>
                  </a:lnTo>
                  <a:cubicBezTo>
                    <a:pt x="85" y="690"/>
                    <a:pt x="1" y="774"/>
                    <a:pt x="1" y="876"/>
                  </a:cubicBezTo>
                  <a:lnTo>
                    <a:pt x="1" y="5742"/>
                  </a:lnTo>
                  <a:cubicBezTo>
                    <a:pt x="1" y="5845"/>
                    <a:pt x="85" y="5929"/>
                    <a:pt x="187" y="5929"/>
                  </a:cubicBezTo>
                  <a:lnTo>
                    <a:pt x="9005" y="5929"/>
                  </a:lnTo>
                  <a:cubicBezTo>
                    <a:pt x="9108" y="5929"/>
                    <a:pt x="9192" y="5845"/>
                    <a:pt x="9192" y="5742"/>
                  </a:cubicBezTo>
                  <a:lnTo>
                    <a:pt x="9229" y="5685"/>
                  </a:lnTo>
                  <a:lnTo>
                    <a:pt x="9229" y="5406"/>
                  </a:lnTo>
                  <a:lnTo>
                    <a:pt x="9173" y="5335"/>
                  </a:lnTo>
                  <a:lnTo>
                    <a:pt x="9192" y="2932"/>
                  </a:lnTo>
                  <a:lnTo>
                    <a:pt x="9229" y="2909"/>
                  </a:lnTo>
                  <a:lnTo>
                    <a:pt x="9229" y="187"/>
                  </a:lnTo>
                  <a:cubicBezTo>
                    <a:pt x="9229" y="83"/>
                    <a:pt x="9147" y="0"/>
                    <a:pt x="9043" y="0"/>
                  </a:cubicBezTo>
                  <a:lnTo>
                    <a:pt x="3954" y="0"/>
                  </a:lnTo>
                  <a:cubicBezTo>
                    <a:pt x="3953" y="0"/>
                    <a:pt x="3952" y="0"/>
                    <a:pt x="39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g1e78eed6304_1_351"/>
            <p:cNvSpPr/>
            <p:nvPr/>
          </p:nvSpPr>
          <p:spPr>
            <a:xfrm>
              <a:off x="3472467" y="3557946"/>
              <a:ext cx="297647" cy="170763"/>
            </a:xfrm>
            <a:custGeom>
              <a:rect b="b" l="l" r="r" t="t"/>
              <a:pathLst>
                <a:path extrusionOk="0" h="5316" w="9266">
                  <a:moveTo>
                    <a:pt x="189" y="1"/>
                  </a:moveTo>
                  <a:cubicBezTo>
                    <a:pt x="85" y="1"/>
                    <a:pt x="2" y="83"/>
                    <a:pt x="2" y="188"/>
                  </a:cubicBezTo>
                  <a:lnTo>
                    <a:pt x="2" y="2256"/>
                  </a:lnTo>
                  <a:lnTo>
                    <a:pt x="40" y="2346"/>
                  </a:lnTo>
                  <a:lnTo>
                    <a:pt x="38" y="4645"/>
                  </a:lnTo>
                  <a:lnTo>
                    <a:pt x="1" y="4754"/>
                  </a:lnTo>
                  <a:lnTo>
                    <a:pt x="1" y="5127"/>
                  </a:lnTo>
                  <a:cubicBezTo>
                    <a:pt x="1" y="5230"/>
                    <a:pt x="83" y="5314"/>
                    <a:pt x="186" y="5314"/>
                  </a:cubicBezTo>
                  <a:lnTo>
                    <a:pt x="2854" y="5314"/>
                  </a:lnTo>
                  <a:lnTo>
                    <a:pt x="2991" y="5275"/>
                  </a:lnTo>
                  <a:lnTo>
                    <a:pt x="6305" y="5278"/>
                  </a:lnTo>
                  <a:lnTo>
                    <a:pt x="6418" y="5315"/>
                  </a:lnTo>
                  <a:lnTo>
                    <a:pt x="9079" y="5315"/>
                  </a:lnTo>
                  <a:cubicBezTo>
                    <a:pt x="9182" y="5315"/>
                    <a:pt x="9266" y="5233"/>
                    <a:pt x="9266" y="5128"/>
                  </a:cubicBezTo>
                  <a:lnTo>
                    <a:pt x="9266" y="5034"/>
                  </a:lnTo>
                  <a:lnTo>
                    <a:pt x="468" y="5034"/>
                  </a:lnTo>
                  <a:lnTo>
                    <a:pt x="468" y="5033"/>
                  </a:lnTo>
                  <a:cubicBezTo>
                    <a:pt x="365" y="5033"/>
                    <a:pt x="283" y="4949"/>
                    <a:pt x="283" y="4846"/>
                  </a:cubicBezTo>
                  <a:lnTo>
                    <a:pt x="283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g1e78eed6304_1_351"/>
            <p:cNvSpPr/>
            <p:nvPr/>
          </p:nvSpPr>
          <p:spPr>
            <a:xfrm>
              <a:off x="3534563" y="3575904"/>
              <a:ext cx="173718" cy="151586"/>
            </a:xfrm>
            <a:custGeom>
              <a:rect b="b" l="l" r="r" t="t"/>
              <a:pathLst>
                <a:path extrusionOk="0" h="4719" w="5408">
                  <a:moveTo>
                    <a:pt x="2703" y="1"/>
                  </a:moveTo>
                  <a:cubicBezTo>
                    <a:pt x="1210" y="1"/>
                    <a:pt x="0" y="1211"/>
                    <a:pt x="0" y="2705"/>
                  </a:cubicBezTo>
                  <a:cubicBezTo>
                    <a:pt x="0" y="3365"/>
                    <a:pt x="255" y="3996"/>
                    <a:pt x="655" y="4475"/>
                  </a:cubicBezTo>
                  <a:cubicBezTo>
                    <a:pt x="739" y="4575"/>
                    <a:pt x="866" y="4633"/>
                    <a:pt x="963" y="4719"/>
                  </a:cubicBezTo>
                  <a:lnTo>
                    <a:pt x="4453" y="4719"/>
                  </a:lnTo>
                  <a:cubicBezTo>
                    <a:pt x="4549" y="4633"/>
                    <a:pt x="4676" y="4575"/>
                    <a:pt x="4759" y="4475"/>
                  </a:cubicBezTo>
                  <a:cubicBezTo>
                    <a:pt x="5157" y="3998"/>
                    <a:pt x="5407" y="3366"/>
                    <a:pt x="5407" y="2705"/>
                  </a:cubicBezTo>
                  <a:cubicBezTo>
                    <a:pt x="5404" y="1211"/>
                    <a:pt x="4196" y="1"/>
                    <a:pt x="270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g1e78eed6304_1_351"/>
            <p:cNvSpPr/>
            <p:nvPr/>
          </p:nvSpPr>
          <p:spPr>
            <a:xfrm>
              <a:off x="3555540" y="3719594"/>
              <a:ext cx="131863" cy="9059"/>
            </a:xfrm>
            <a:custGeom>
              <a:rect b="b" l="l" r="r" t="t"/>
              <a:pathLst>
                <a:path extrusionOk="0" h="282" w="4105">
                  <a:moveTo>
                    <a:pt x="0" y="1"/>
                  </a:moveTo>
                  <a:cubicBezTo>
                    <a:pt x="83" y="101"/>
                    <a:pt x="174" y="195"/>
                    <a:pt x="269" y="282"/>
                  </a:cubicBezTo>
                  <a:lnTo>
                    <a:pt x="3835" y="282"/>
                  </a:lnTo>
                  <a:cubicBezTo>
                    <a:pt x="3930" y="196"/>
                    <a:pt x="4020" y="102"/>
                    <a:pt x="4104" y="1"/>
                  </a:cubicBez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1e78eed6304_1_351"/>
            <p:cNvSpPr/>
            <p:nvPr/>
          </p:nvSpPr>
          <p:spPr>
            <a:xfrm>
              <a:off x="3473784" y="3630354"/>
              <a:ext cx="296426" cy="80338"/>
            </a:xfrm>
            <a:custGeom>
              <a:rect b="b" l="l" r="r" t="t"/>
              <a:pathLst>
                <a:path extrusionOk="0" h="2501" w="9228">
                  <a:moveTo>
                    <a:pt x="243" y="1"/>
                  </a:moveTo>
                  <a:lnTo>
                    <a:pt x="0" y="40"/>
                  </a:lnTo>
                  <a:lnTo>
                    <a:pt x="0" y="2462"/>
                  </a:lnTo>
                  <a:lnTo>
                    <a:pt x="243" y="2500"/>
                  </a:lnTo>
                  <a:lnTo>
                    <a:pt x="2342" y="2500"/>
                  </a:lnTo>
                  <a:lnTo>
                    <a:pt x="2547" y="2442"/>
                  </a:lnTo>
                  <a:lnTo>
                    <a:pt x="6658" y="2444"/>
                  </a:lnTo>
                  <a:lnTo>
                    <a:pt x="6850" y="2501"/>
                  </a:lnTo>
                  <a:lnTo>
                    <a:pt x="9227" y="2501"/>
                  </a:lnTo>
                  <a:lnTo>
                    <a:pt x="9227" y="1"/>
                  </a:lnTo>
                  <a:lnTo>
                    <a:pt x="7105" y="1"/>
                  </a:lnTo>
                  <a:lnTo>
                    <a:pt x="6905" y="59"/>
                  </a:lnTo>
                  <a:lnTo>
                    <a:pt x="2290" y="57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1e78eed6304_1_351"/>
            <p:cNvSpPr/>
            <p:nvPr/>
          </p:nvSpPr>
          <p:spPr>
            <a:xfrm>
              <a:off x="3534563" y="3630450"/>
              <a:ext cx="173718" cy="80242"/>
            </a:xfrm>
            <a:custGeom>
              <a:rect b="b" l="l" r="r" t="t"/>
              <a:pathLst>
                <a:path extrusionOk="0" h="2498" w="5408">
                  <a:moveTo>
                    <a:pt x="196" y="1"/>
                  </a:moveTo>
                  <a:cubicBezTo>
                    <a:pt x="68" y="309"/>
                    <a:pt x="0" y="649"/>
                    <a:pt x="0" y="1007"/>
                  </a:cubicBezTo>
                  <a:cubicBezTo>
                    <a:pt x="0" y="1558"/>
                    <a:pt x="164" y="2071"/>
                    <a:pt x="449" y="2498"/>
                  </a:cubicBezTo>
                  <a:lnTo>
                    <a:pt x="4963" y="2498"/>
                  </a:lnTo>
                  <a:cubicBezTo>
                    <a:pt x="5248" y="2071"/>
                    <a:pt x="5407" y="1557"/>
                    <a:pt x="5407" y="1007"/>
                  </a:cubicBezTo>
                  <a:cubicBezTo>
                    <a:pt x="5407" y="649"/>
                    <a:pt x="5338" y="312"/>
                    <a:pt x="521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g1e78eed6304_1_351"/>
            <p:cNvSpPr/>
            <p:nvPr/>
          </p:nvSpPr>
          <p:spPr>
            <a:xfrm>
              <a:off x="3472564" y="3630354"/>
              <a:ext cx="9059" cy="80274"/>
            </a:xfrm>
            <a:custGeom>
              <a:rect b="b" l="l" r="r" t="t"/>
              <a:pathLst>
                <a:path extrusionOk="0" h="2499" w="282">
                  <a:moveTo>
                    <a:pt x="1" y="1"/>
                  </a:moveTo>
                  <a:lnTo>
                    <a:pt x="1" y="2498"/>
                  </a:lnTo>
                  <a:lnTo>
                    <a:pt x="281" y="249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g1e78eed6304_1_351"/>
            <p:cNvSpPr/>
            <p:nvPr/>
          </p:nvSpPr>
          <p:spPr>
            <a:xfrm>
              <a:off x="3490457" y="3648022"/>
              <a:ext cx="36588" cy="18053"/>
            </a:xfrm>
            <a:custGeom>
              <a:rect b="b" l="l" r="r" t="t"/>
              <a:pathLst>
                <a:path extrusionOk="0" h="562" w="1139">
                  <a:moveTo>
                    <a:pt x="57" y="1"/>
                  </a:moveTo>
                  <a:cubicBezTo>
                    <a:pt x="25" y="1"/>
                    <a:pt x="1" y="27"/>
                    <a:pt x="1" y="57"/>
                  </a:cubicBezTo>
                  <a:lnTo>
                    <a:pt x="1" y="505"/>
                  </a:lnTo>
                  <a:cubicBezTo>
                    <a:pt x="1" y="535"/>
                    <a:pt x="27" y="561"/>
                    <a:pt x="57" y="561"/>
                  </a:cubicBezTo>
                  <a:lnTo>
                    <a:pt x="1084" y="561"/>
                  </a:lnTo>
                  <a:cubicBezTo>
                    <a:pt x="1114" y="561"/>
                    <a:pt x="1139" y="537"/>
                    <a:pt x="1139" y="505"/>
                  </a:cubicBezTo>
                  <a:lnTo>
                    <a:pt x="1139" y="57"/>
                  </a:lnTo>
                  <a:cubicBezTo>
                    <a:pt x="1139" y="27"/>
                    <a:pt x="1114" y="1"/>
                    <a:pt x="1084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g1e78eed6304_1_351"/>
            <p:cNvSpPr/>
            <p:nvPr/>
          </p:nvSpPr>
          <p:spPr>
            <a:xfrm>
              <a:off x="3613877" y="3554927"/>
              <a:ext cx="58720" cy="34789"/>
            </a:xfrm>
            <a:custGeom>
              <a:rect b="b" l="l" r="r" t="t"/>
              <a:pathLst>
                <a:path extrusionOk="0" h="1083" w="1828">
                  <a:moveTo>
                    <a:pt x="243" y="1"/>
                  </a:moveTo>
                  <a:lnTo>
                    <a:pt x="57" y="38"/>
                  </a:lnTo>
                  <a:cubicBezTo>
                    <a:pt x="26" y="38"/>
                    <a:pt x="1" y="65"/>
                    <a:pt x="1" y="95"/>
                  </a:cubicBezTo>
                  <a:lnTo>
                    <a:pt x="1" y="1026"/>
                  </a:lnTo>
                  <a:cubicBezTo>
                    <a:pt x="1" y="1058"/>
                    <a:pt x="26" y="1082"/>
                    <a:pt x="57" y="1082"/>
                  </a:cubicBezTo>
                  <a:lnTo>
                    <a:pt x="1734" y="1082"/>
                  </a:lnTo>
                  <a:cubicBezTo>
                    <a:pt x="1766" y="1082"/>
                    <a:pt x="1790" y="1058"/>
                    <a:pt x="1790" y="1026"/>
                  </a:cubicBezTo>
                  <a:lnTo>
                    <a:pt x="1828" y="840"/>
                  </a:lnTo>
                  <a:lnTo>
                    <a:pt x="1828" y="56"/>
                  </a:lnTo>
                  <a:cubicBezTo>
                    <a:pt x="1828" y="25"/>
                    <a:pt x="1803" y="1"/>
                    <a:pt x="1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g1e78eed6304_1_351"/>
            <p:cNvSpPr/>
            <p:nvPr/>
          </p:nvSpPr>
          <p:spPr>
            <a:xfrm>
              <a:off x="3612689" y="3554991"/>
              <a:ext cx="59876" cy="35977"/>
            </a:xfrm>
            <a:custGeom>
              <a:rect b="b" l="l" r="r" t="t"/>
              <a:pathLst>
                <a:path extrusionOk="0" h="1120" w="1864">
                  <a:moveTo>
                    <a:pt x="55" y="0"/>
                  </a:moveTo>
                  <a:cubicBezTo>
                    <a:pt x="25" y="0"/>
                    <a:pt x="0" y="26"/>
                    <a:pt x="0" y="57"/>
                  </a:cubicBezTo>
                  <a:lnTo>
                    <a:pt x="0" y="1063"/>
                  </a:lnTo>
                  <a:cubicBezTo>
                    <a:pt x="0" y="1093"/>
                    <a:pt x="25" y="1119"/>
                    <a:pt x="55" y="1119"/>
                  </a:cubicBezTo>
                  <a:lnTo>
                    <a:pt x="1807" y="1119"/>
                  </a:lnTo>
                  <a:cubicBezTo>
                    <a:pt x="1839" y="1119"/>
                    <a:pt x="1863" y="1093"/>
                    <a:pt x="1863" y="1063"/>
                  </a:cubicBezTo>
                  <a:lnTo>
                    <a:pt x="1863" y="838"/>
                  </a:lnTo>
                  <a:lnTo>
                    <a:pt x="1267" y="838"/>
                  </a:lnTo>
                  <a:cubicBezTo>
                    <a:pt x="1261" y="838"/>
                    <a:pt x="1254" y="837"/>
                    <a:pt x="1248" y="834"/>
                  </a:cubicBezTo>
                  <a:cubicBezTo>
                    <a:pt x="964" y="724"/>
                    <a:pt x="656" y="660"/>
                    <a:pt x="335" y="653"/>
                  </a:cubicBezTo>
                  <a:cubicBezTo>
                    <a:pt x="304" y="653"/>
                    <a:pt x="280" y="629"/>
                    <a:pt x="280" y="598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g1e78eed6304_1_351"/>
            <p:cNvSpPr/>
            <p:nvPr/>
          </p:nvSpPr>
          <p:spPr>
            <a:xfrm>
              <a:off x="3691746" y="3554927"/>
              <a:ext cx="58720" cy="34789"/>
            </a:xfrm>
            <a:custGeom>
              <a:rect b="b" l="l" r="r" t="t"/>
              <a:pathLst>
                <a:path extrusionOk="0" h="1083" w="1828">
                  <a:moveTo>
                    <a:pt x="242" y="1"/>
                  </a:moveTo>
                  <a:lnTo>
                    <a:pt x="55" y="38"/>
                  </a:lnTo>
                  <a:cubicBezTo>
                    <a:pt x="25" y="38"/>
                    <a:pt x="0" y="65"/>
                    <a:pt x="0" y="95"/>
                  </a:cubicBezTo>
                  <a:lnTo>
                    <a:pt x="0" y="1026"/>
                  </a:lnTo>
                  <a:cubicBezTo>
                    <a:pt x="0" y="1058"/>
                    <a:pt x="25" y="1082"/>
                    <a:pt x="55" y="1082"/>
                  </a:cubicBezTo>
                  <a:lnTo>
                    <a:pt x="1733" y="1082"/>
                  </a:lnTo>
                  <a:cubicBezTo>
                    <a:pt x="1764" y="1082"/>
                    <a:pt x="1790" y="1058"/>
                    <a:pt x="1790" y="1026"/>
                  </a:cubicBezTo>
                  <a:lnTo>
                    <a:pt x="1827" y="840"/>
                  </a:lnTo>
                  <a:lnTo>
                    <a:pt x="1827" y="56"/>
                  </a:lnTo>
                  <a:cubicBezTo>
                    <a:pt x="1827" y="25"/>
                    <a:pt x="1803" y="1"/>
                    <a:pt x="177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g1e78eed6304_1_351"/>
            <p:cNvSpPr/>
            <p:nvPr/>
          </p:nvSpPr>
          <p:spPr>
            <a:xfrm>
              <a:off x="3690493" y="3554927"/>
              <a:ext cx="59908" cy="35945"/>
            </a:xfrm>
            <a:custGeom>
              <a:rect b="b" l="l" r="r" t="t"/>
              <a:pathLst>
                <a:path extrusionOk="0" h="1119" w="1865">
                  <a:moveTo>
                    <a:pt x="57" y="1"/>
                  </a:moveTo>
                  <a:cubicBezTo>
                    <a:pt x="26" y="1"/>
                    <a:pt x="0" y="25"/>
                    <a:pt x="0" y="57"/>
                  </a:cubicBezTo>
                  <a:lnTo>
                    <a:pt x="0" y="1063"/>
                  </a:lnTo>
                  <a:cubicBezTo>
                    <a:pt x="0" y="1094"/>
                    <a:pt x="26" y="1118"/>
                    <a:pt x="57" y="1118"/>
                  </a:cubicBezTo>
                  <a:lnTo>
                    <a:pt x="1808" y="1118"/>
                  </a:lnTo>
                  <a:cubicBezTo>
                    <a:pt x="1839" y="1118"/>
                    <a:pt x="1865" y="1094"/>
                    <a:pt x="1865" y="1063"/>
                  </a:cubicBezTo>
                  <a:lnTo>
                    <a:pt x="1865" y="839"/>
                  </a:lnTo>
                  <a:lnTo>
                    <a:pt x="337" y="839"/>
                  </a:lnTo>
                  <a:lnTo>
                    <a:pt x="337" y="840"/>
                  </a:lnTo>
                  <a:cubicBezTo>
                    <a:pt x="307" y="840"/>
                    <a:pt x="281" y="814"/>
                    <a:pt x="281" y="784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g1e78eed6304_1_351"/>
            <p:cNvSpPr/>
            <p:nvPr/>
          </p:nvSpPr>
          <p:spPr>
            <a:xfrm>
              <a:off x="3491709" y="3576482"/>
              <a:ext cx="100672" cy="34789"/>
            </a:xfrm>
            <a:custGeom>
              <a:rect b="b" l="l" r="r" t="t"/>
              <a:pathLst>
                <a:path extrusionOk="0" h="1083" w="3134">
                  <a:moveTo>
                    <a:pt x="244" y="0"/>
                  </a:moveTo>
                  <a:lnTo>
                    <a:pt x="57" y="39"/>
                  </a:lnTo>
                  <a:cubicBezTo>
                    <a:pt x="27" y="39"/>
                    <a:pt x="1" y="64"/>
                    <a:pt x="1" y="96"/>
                  </a:cubicBezTo>
                  <a:lnTo>
                    <a:pt x="1" y="1026"/>
                  </a:lnTo>
                  <a:cubicBezTo>
                    <a:pt x="1" y="1058"/>
                    <a:pt x="27" y="1083"/>
                    <a:pt x="57" y="1083"/>
                  </a:cubicBezTo>
                  <a:lnTo>
                    <a:pt x="3040" y="1083"/>
                  </a:lnTo>
                  <a:cubicBezTo>
                    <a:pt x="3071" y="1083"/>
                    <a:pt x="3095" y="1058"/>
                    <a:pt x="3096" y="1026"/>
                  </a:cubicBezTo>
                  <a:lnTo>
                    <a:pt x="3134" y="138"/>
                  </a:lnTo>
                  <a:lnTo>
                    <a:pt x="3134" y="57"/>
                  </a:lnTo>
                  <a:cubicBezTo>
                    <a:pt x="3134" y="26"/>
                    <a:pt x="3109" y="0"/>
                    <a:pt x="30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g1e78eed6304_1_351"/>
            <p:cNvSpPr/>
            <p:nvPr/>
          </p:nvSpPr>
          <p:spPr>
            <a:xfrm>
              <a:off x="3490521" y="3576546"/>
              <a:ext cx="101828" cy="35945"/>
            </a:xfrm>
            <a:custGeom>
              <a:rect b="b" l="l" r="r" t="t"/>
              <a:pathLst>
                <a:path extrusionOk="0" h="1119" w="3170">
                  <a:moveTo>
                    <a:pt x="57" y="1"/>
                  </a:moveTo>
                  <a:cubicBezTo>
                    <a:pt x="26" y="1"/>
                    <a:pt x="0" y="26"/>
                    <a:pt x="0" y="57"/>
                  </a:cubicBezTo>
                  <a:lnTo>
                    <a:pt x="0" y="1064"/>
                  </a:lnTo>
                  <a:cubicBezTo>
                    <a:pt x="0" y="1094"/>
                    <a:pt x="26" y="1119"/>
                    <a:pt x="57" y="1119"/>
                  </a:cubicBezTo>
                  <a:lnTo>
                    <a:pt x="3113" y="1119"/>
                  </a:lnTo>
                  <a:cubicBezTo>
                    <a:pt x="3145" y="1119"/>
                    <a:pt x="3169" y="1094"/>
                    <a:pt x="3169" y="1064"/>
                  </a:cubicBezTo>
                  <a:lnTo>
                    <a:pt x="3169" y="839"/>
                  </a:lnTo>
                  <a:lnTo>
                    <a:pt x="3166" y="839"/>
                  </a:lnTo>
                  <a:lnTo>
                    <a:pt x="3169" y="820"/>
                  </a:lnTo>
                  <a:lnTo>
                    <a:pt x="3169" y="137"/>
                  </a:lnTo>
                  <a:cubicBezTo>
                    <a:pt x="2765" y="279"/>
                    <a:pt x="2406" y="516"/>
                    <a:pt x="2117" y="822"/>
                  </a:cubicBezTo>
                  <a:cubicBezTo>
                    <a:pt x="2105" y="833"/>
                    <a:pt x="2091" y="841"/>
                    <a:pt x="2076" y="841"/>
                  </a:cubicBezTo>
                  <a:lnTo>
                    <a:pt x="338" y="841"/>
                  </a:lnTo>
                  <a:cubicBezTo>
                    <a:pt x="307" y="841"/>
                    <a:pt x="281" y="815"/>
                    <a:pt x="281" y="784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g1e78eed6304_1_351"/>
            <p:cNvSpPr/>
            <p:nvPr/>
          </p:nvSpPr>
          <p:spPr>
            <a:xfrm>
              <a:off x="3503949" y="3590038"/>
              <a:ext cx="47927" cy="8962"/>
            </a:xfrm>
            <a:custGeom>
              <a:rect b="b" l="l" r="r" t="t"/>
              <a:pathLst>
                <a:path extrusionOk="0" h="279" w="1492">
                  <a:moveTo>
                    <a:pt x="140" y="1"/>
                  </a:moveTo>
                  <a:cubicBezTo>
                    <a:pt x="64" y="1"/>
                    <a:pt x="1" y="64"/>
                    <a:pt x="1" y="140"/>
                  </a:cubicBezTo>
                  <a:cubicBezTo>
                    <a:pt x="1" y="216"/>
                    <a:pt x="63" y="279"/>
                    <a:pt x="140" y="279"/>
                  </a:cubicBezTo>
                  <a:lnTo>
                    <a:pt x="1353" y="279"/>
                  </a:lnTo>
                  <a:cubicBezTo>
                    <a:pt x="1431" y="279"/>
                    <a:pt x="1492" y="216"/>
                    <a:pt x="1492" y="140"/>
                  </a:cubicBezTo>
                  <a:cubicBezTo>
                    <a:pt x="1492" y="64"/>
                    <a:pt x="1431" y="1"/>
                    <a:pt x="135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g1e78eed6304_1_351"/>
            <p:cNvSpPr/>
            <p:nvPr/>
          </p:nvSpPr>
          <p:spPr>
            <a:xfrm>
              <a:off x="3543526" y="3584930"/>
              <a:ext cx="155730" cy="155666"/>
            </a:xfrm>
            <a:custGeom>
              <a:rect b="b" l="l" r="r" t="t"/>
              <a:pathLst>
                <a:path extrusionOk="0" h="4846" w="4848">
                  <a:moveTo>
                    <a:pt x="2424" y="1"/>
                  </a:moveTo>
                  <a:cubicBezTo>
                    <a:pt x="1086" y="1"/>
                    <a:pt x="1" y="1085"/>
                    <a:pt x="1" y="2424"/>
                  </a:cubicBezTo>
                  <a:cubicBezTo>
                    <a:pt x="1" y="3761"/>
                    <a:pt x="1086" y="4846"/>
                    <a:pt x="2424" y="4846"/>
                  </a:cubicBezTo>
                  <a:cubicBezTo>
                    <a:pt x="3762" y="4846"/>
                    <a:pt x="4847" y="3761"/>
                    <a:pt x="4847" y="2424"/>
                  </a:cubicBezTo>
                  <a:cubicBezTo>
                    <a:pt x="4847" y="1085"/>
                    <a:pt x="3762" y="1"/>
                    <a:pt x="2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g1e78eed6304_1_351"/>
            <p:cNvSpPr/>
            <p:nvPr/>
          </p:nvSpPr>
          <p:spPr>
            <a:xfrm>
              <a:off x="3563892" y="3602888"/>
              <a:ext cx="117408" cy="118050"/>
            </a:xfrm>
            <a:custGeom>
              <a:rect b="b" l="l" r="r" t="t"/>
              <a:pathLst>
                <a:path extrusionOk="0" h="3675" w="3655">
                  <a:moveTo>
                    <a:pt x="1790" y="0"/>
                  </a:moveTo>
                  <a:cubicBezTo>
                    <a:pt x="1347" y="0"/>
                    <a:pt x="940" y="157"/>
                    <a:pt x="619" y="414"/>
                  </a:cubicBezTo>
                  <a:cubicBezTo>
                    <a:pt x="196" y="757"/>
                    <a:pt x="1" y="1688"/>
                    <a:pt x="1" y="1866"/>
                  </a:cubicBezTo>
                  <a:cubicBezTo>
                    <a:pt x="1" y="2896"/>
                    <a:pt x="761" y="3674"/>
                    <a:pt x="1790" y="3674"/>
                  </a:cubicBezTo>
                  <a:cubicBezTo>
                    <a:pt x="2043" y="3674"/>
                    <a:pt x="2899" y="3459"/>
                    <a:pt x="3242" y="3037"/>
                  </a:cubicBezTo>
                  <a:cubicBezTo>
                    <a:pt x="3498" y="2715"/>
                    <a:pt x="3655" y="2308"/>
                    <a:pt x="3655" y="1865"/>
                  </a:cubicBezTo>
                  <a:cubicBezTo>
                    <a:pt x="3655" y="834"/>
                    <a:pt x="2819" y="0"/>
                    <a:pt x="179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g1e78eed6304_1_351"/>
            <p:cNvSpPr/>
            <p:nvPr/>
          </p:nvSpPr>
          <p:spPr>
            <a:xfrm>
              <a:off x="3561483" y="3616123"/>
              <a:ext cx="106518" cy="106518"/>
            </a:xfrm>
            <a:custGeom>
              <a:rect b="b" l="l" r="r" t="t"/>
              <a:pathLst>
                <a:path extrusionOk="0" h="3316" w="3316">
                  <a:moveTo>
                    <a:pt x="694" y="1"/>
                  </a:moveTo>
                  <a:lnTo>
                    <a:pt x="694" y="1"/>
                  </a:lnTo>
                  <a:cubicBezTo>
                    <a:pt x="271" y="343"/>
                    <a:pt x="0" y="867"/>
                    <a:pt x="0" y="1453"/>
                  </a:cubicBezTo>
                  <a:cubicBezTo>
                    <a:pt x="0" y="2482"/>
                    <a:pt x="836" y="3316"/>
                    <a:pt x="1865" y="3316"/>
                  </a:cubicBezTo>
                  <a:cubicBezTo>
                    <a:pt x="2451" y="3316"/>
                    <a:pt x="2974" y="3047"/>
                    <a:pt x="3316" y="2623"/>
                  </a:cubicBezTo>
                  <a:lnTo>
                    <a:pt x="3316" y="2623"/>
                  </a:lnTo>
                  <a:cubicBezTo>
                    <a:pt x="2994" y="2882"/>
                    <a:pt x="2587" y="3035"/>
                    <a:pt x="2144" y="3035"/>
                  </a:cubicBezTo>
                  <a:cubicBezTo>
                    <a:pt x="1114" y="3035"/>
                    <a:pt x="280" y="2201"/>
                    <a:pt x="280" y="1172"/>
                  </a:cubicBezTo>
                  <a:cubicBezTo>
                    <a:pt x="280" y="729"/>
                    <a:pt x="436" y="321"/>
                    <a:pt x="694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g1e78eed6304_1_351"/>
            <p:cNvSpPr/>
            <p:nvPr/>
          </p:nvSpPr>
          <p:spPr>
            <a:xfrm>
              <a:off x="3586636" y="3626820"/>
              <a:ext cx="70734" cy="70734"/>
            </a:xfrm>
            <a:custGeom>
              <a:rect b="b" l="l" r="r" t="t"/>
              <a:pathLst>
                <a:path extrusionOk="0" h="2202" w="2202">
                  <a:moveTo>
                    <a:pt x="1082" y="1"/>
                  </a:moveTo>
                  <a:cubicBezTo>
                    <a:pt x="845" y="1"/>
                    <a:pt x="625" y="75"/>
                    <a:pt x="444" y="202"/>
                  </a:cubicBezTo>
                  <a:cubicBezTo>
                    <a:pt x="154" y="405"/>
                    <a:pt x="1" y="991"/>
                    <a:pt x="1" y="1120"/>
                  </a:cubicBezTo>
                  <a:cubicBezTo>
                    <a:pt x="1" y="1737"/>
                    <a:pt x="591" y="2201"/>
                    <a:pt x="1082" y="2201"/>
                  </a:cubicBezTo>
                  <a:cubicBezTo>
                    <a:pt x="1156" y="2201"/>
                    <a:pt x="1799" y="2049"/>
                    <a:pt x="2000" y="1758"/>
                  </a:cubicBezTo>
                  <a:cubicBezTo>
                    <a:pt x="2126" y="1577"/>
                    <a:pt x="2201" y="1356"/>
                    <a:pt x="2201" y="1120"/>
                  </a:cubicBezTo>
                  <a:cubicBezTo>
                    <a:pt x="2201" y="502"/>
                    <a:pt x="1699" y="1"/>
                    <a:pt x="1082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g1e78eed6304_1_351"/>
            <p:cNvSpPr/>
            <p:nvPr/>
          </p:nvSpPr>
          <p:spPr>
            <a:xfrm>
              <a:off x="3585480" y="3633213"/>
              <a:ext cx="65401" cy="65434"/>
            </a:xfrm>
            <a:custGeom>
              <a:rect b="b" l="l" r="r" t="t"/>
              <a:pathLst>
                <a:path extrusionOk="0" h="2037" w="2036">
                  <a:moveTo>
                    <a:pt x="480" y="0"/>
                  </a:moveTo>
                  <a:lnTo>
                    <a:pt x="480" y="0"/>
                  </a:lnTo>
                  <a:cubicBezTo>
                    <a:pt x="190" y="203"/>
                    <a:pt x="0" y="539"/>
                    <a:pt x="0" y="918"/>
                  </a:cubicBezTo>
                  <a:cubicBezTo>
                    <a:pt x="0" y="1536"/>
                    <a:pt x="501" y="2037"/>
                    <a:pt x="1118" y="2037"/>
                  </a:cubicBezTo>
                  <a:cubicBezTo>
                    <a:pt x="1499" y="2037"/>
                    <a:pt x="1835" y="1846"/>
                    <a:pt x="2036" y="1556"/>
                  </a:cubicBezTo>
                  <a:lnTo>
                    <a:pt x="2036" y="1556"/>
                  </a:lnTo>
                  <a:cubicBezTo>
                    <a:pt x="1855" y="1684"/>
                    <a:pt x="1633" y="1758"/>
                    <a:pt x="1397" y="1758"/>
                  </a:cubicBezTo>
                  <a:cubicBezTo>
                    <a:pt x="779" y="1758"/>
                    <a:pt x="278" y="1257"/>
                    <a:pt x="278" y="640"/>
                  </a:cubicBezTo>
                  <a:cubicBezTo>
                    <a:pt x="278" y="403"/>
                    <a:pt x="352" y="181"/>
                    <a:pt x="48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3" name="Google Shape;1723;g1e78eed6304_1_351"/>
          <p:cNvGrpSpPr/>
          <p:nvPr/>
        </p:nvGrpSpPr>
        <p:grpSpPr>
          <a:xfrm>
            <a:off x="3453677" y="3715919"/>
            <a:ext cx="496489" cy="463201"/>
            <a:chOff x="3437569" y="2173804"/>
            <a:chExt cx="326917" cy="324826"/>
          </a:xfrm>
        </p:grpSpPr>
        <p:sp>
          <p:nvSpPr>
            <p:cNvPr id="1724" name="Google Shape;1724;g1e78eed6304_1_351"/>
            <p:cNvSpPr/>
            <p:nvPr/>
          </p:nvSpPr>
          <p:spPr>
            <a:xfrm>
              <a:off x="3491570" y="2251309"/>
              <a:ext cx="144247" cy="93520"/>
            </a:xfrm>
            <a:custGeom>
              <a:rect b="b" l="l" r="r" t="t"/>
              <a:pathLst>
                <a:path extrusionOk="0" h="2634" w="4063">
                  <a:moveTo>
                    <a:pt x="508" y="0"/>
                  </a:moveTo>
                  <a:cubicBezTo>
                    <a:pt x="279" y="510"/>
                    <a:pt x="0" y="1107"/>
                    <a:pt x="121" y="1680"/>
                  </a:cubicBezTo>
                  <a:cubicBezTo>
                    <a:pt x="251" y="2298"/>
                    <a:pt x="728" y="2589"/>
                    <a:pt x="1318" y="2634"/>
                  </a:cubicBezTo>
                  <a:lnTo>
                    <a:pt x="2740" y="2634"/>
                  </a:lnTo>
                  <a:cubicBezTo>
                    <a:pt x="3330" y="2591"/>
                    <a:pt x="3811" y="2298"/>
                    <a:pt x="3937" y="1680"/>
                  </a:cubicBezTo>
                  <a:cubicBezTo>
                    <a:pt x="4063" y="1107"/>
                    <a:pt x="3785" y="510"/>
                    <a:pt x="3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g1e78eed6304_1_351"/>
            <p:cNvSpPr/>
            <p:nvPr/>
          </p:nvSpPr>
          <p:spPr>
            <a:xfrm>
              <a:off x="3581785" y="2251309"/>
              <a:ext cx="54035" cy="93520"/>
            </a:xfrm>
            <a:custGeom>
              <a:rect b="b" l="l" r="r" t="t"/>
              <a:pathLst>
                <a:path extrusionOk="0" h="2634" w="1522">
                  <a:moveTo>
                    <a:pt x="546" y="0"/>
                  </a:moveTo>
                  <a:cubicBezTo>
                    <a:pt x="771" y="507"/>
                    <a:pt x="1055" y="1206"/>
                    <a:pt x="949" y="1716"/>
                  </a:cubicBezTo>
                  <a:cubicBezTo>
                    <a:pt x="838" y="2244"/>
                    <a:pt x="473" y="2533"/>
                    <a:pt x="1" y="2634"/>
                  </a:cubicBezTo>
                  <a:lnTo>
                    <a:pt x="202" y="2634"/>
                  </a:lnTo>
                  <a:cubicBezTo>
                    <a:pt x="792" y="2589"/>
                    <a:pt x="1271" y="2298"/>
                    <a:pt x="1401" y="1680"/>
                  </a:cubicBezTo>
                  <a:cubicBezTo>
                    <a:pt x="1522" y="1107"/>
                    <a:pt x="1244" y="510"/>
                    <a:pt x="1015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g1e78eed6304_1_351"/>
            <p:cNvSpPr/>
            <p:nvPr/>
          </p:nvSpPr>
          <p:spPr>
            <a:xfrm>
              <a:off x="3509144" y="2207817"/>
              <a:ext cx="109206" cy="111308"/>
            </a:xfrm>
            <a:custGeom>
              <a:rect b="b" l="l" r="r" t="t"/>
              <a:pathLst>
                <a:path extrusionOk="0" h="3135" w="3076">
                  <a:moveTo>
                    <a:pt x="1539" y="1"/>
                  </a:moveTo>
                  <a:lnTo>
                    <a:pt x="0" y="1015"/>
                  </a:lnTo>
                  <a:lnTo>
                    <a:pt x="0" y="1597"/>
                  </a:lnTo>
                  <a:cubicBezTo>
                    <a:pt x="0" y="2446"/>
                    <a:pt x="690" y="3135"/>
                    <a:pt x="1539" y="3135"/>
                  </a:cubicBezTo>
                  <a:cubicBezTo>
                    <a:pt x="2388" y="3135"/>
                    <a:pt x="3076" y="2446"/>
                    <a:pt x="3076" y="1597"/>
                  </a:cubicBezTo>
                  <a:lnTo>
                    <a:pt x="3076" y="1015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g1e78eed6304_1_351"/>
            <p:cNvSpPr/>
            <p:nvPr/>
          </p:nvSpPr>
          <p:spPr>
            <a:xfrm>
              <a:off x="3489475" y="2237924"/>
              <a:ext cx="20982" cy="29398"/>
            </a:xfrm>
            <a:custGeom>
              <a:rect b="b" l="l" r="r" t="t"/>
              <a:pathLst>
                <a:path extrusionOk="0" h="828" w="591">
                  <a:moveTo>
                    <a:pt x="413" y="0"/>
                  </a:moveTo>
                  <a:cubicBezTo>
                    <a:pt x="186" y="0"/>
                    <a:pt x="0" y="186"/>
                    <a:pt x="0" y="413"/>
                  </a:cubicBezTo>
                  <a:cubicBezTo>
                    <a:pt x="0" y="642"/>
                    <a:pt x="186" y="828"/>
                    <a:pt x="413" y="828"/>
                  </a:cubicBezTo>
                  <a:lnTo>
                    <a:pt x="590" y="828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g1e78eed6304_1_351"/>
            <p:cNvSpPr/>
            <p:nvPr/>
          </p:nvSpPr>
          <p:spPr>
            <a:xfrm>
              <a:off x="3617004" y="2237924"/>
              <a:ext cx="20982" cy="29398"/>
            </a:xfrm>
            <a:custGeom>
              <a:rect b="b" l="l" r="r" t="t"/>
              <a:pathLst>
                <a:path extrusionOk="0" h="828" w="591">
                  <a:moveTo>
                    <a:pt x="0" y="0"/>
                  </a:moveTo>
                  <a:lnTo>
                    <a:pt x="0" y="828"/>
                  </a:lnTo>
                  <a:lnTo>
                    <a:pt x="177" y="828"/>
                  </a:lnTo>
                  <a:cubicBezTo>
                    <a:pt x="404" y="828"/>
                    <a:pt x="590" y="642"/>
                    <a:pt x="590" y="413"/>
                  </a:cubicBezTo>
                  <a:cubicBezTo>
                    <a:pt x="590" y="186"/>
                    <a:pt x="404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g1e78eed6304_1_351"/>
            <p:cNvSpPr/>
            <p:nvPr/>
          </p:nvSpPr>
          <p:spPr>
            <a:xfrm>
              <a:off x="3617040" y="2238386"/>
              <a:ext cx="20982" cy="28937"/>
            </a:xfrm>
            <a:custGeom>
              <a:rect b="b" l="l" r="r" t="t"/>
              <a:pathLst>
                <a:path extrusionOk="0" h="815" w="591">
                  <a:moveTo>
                    <a:pt x="281" y="0"/>
                  </a:moveTo>
                  <a:lnTo>
                    <a:pt x="281" y="0"/>
                  </a:lnTo>
                  <a:cubicBezTo>
                    <a:pt x="310" y="55"/>
                    <a:pt x="327" y="118"/>
                    <a:pt x="327" y="187"/>
                  </a:cubicBezTo>
                  <a:cubicBezTo>
                    <a:pt x="327" y="385"/>
                    <a:pt x="188" y="551"/>
                    <a:pt x="1" y="592"/>
                  </a:cubicBezTo>
                  <a:lnTo>
                    <a:pt x="1" y="815"/>
                  </a:lnTo>
                  <a:lnTo>
                    <a:pt x="178" y="815"/>
                  </a:lnTo>
                  <a:cubicBezTo>
                    <a:pt x="406" y="815"/>
                    <a:pt x="591" y="629"/>
                    <a:pt x="591" y="400"/>
                  </a:cubicBezTo>
                  <a:cubicBezTo>
                    <a:pt x="591" y="288"/>
                    <a:pt x="545" y="183"/>
                    <a:pt x="471" y="108"/>
                  </a:cubicBezTo>
                  <a:cubicBezTo>
                    <a:pt x="418" y="58"/>
                    <a:pt x="353" y="19"/>
                    <a:pt x="28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g1e78eed6304_1_351"/>
            <p:cNvSpPr/>
            <p:nvPr/>
          </p:nvSpPr>
          <p:spPr>
            <a:xfrm>
              <a:off x="3536056" y="2252268"/>
              <a:ext cx="9941" cy="16439"/>
            </a:xfrm>
            <a:custGeom>
              <a:rect b="b" l="l" r="r" t="t"/>
              <a:pathLst>
                <a:path extrusionOk="0" h="463" w="280">
                  <a:moveTo>
                    <a:pt x="140" y="1"/>
                  </a:moveTo>
                  <a:cubicBezTo>
                    <a:pt x="64" y="1"/>
                    <a:pt x="1" y="61"/>
                    <a:pt x="1" y="139"/>
                  </a:cubicBezTo>
                  <a:lnTo>
                    <a:pt x="1" y="324"/>
                  </a:lnTo>
                  <a:cubicBezTo>
                    <a:pt x="1" y="401"/>
                    <a:pt x="63" y="463"/>
                    <a:pt x="140" y="463"/>
                  </a:cubicBezTo>
                  <a:cubicBezTo>
                    <a:pt x="217" y="463"/>
                    <a:pt x="280" y="401"/>
                    <a:pt x="278" y="324"/>
                  </a:cubicBezTo>
                  <a:lnTo>
                    <a:pt x="278" y="139"/>
                  </a:lnTo>
                  <a:cubicBezTo>
                    <a:pt x="278" y="64"/>
                    <a:pt x="215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g1e78eed6304_1_351"/>
            <p:cNvSpPr/>
            <p:nvPr/>
          </p:nvSpPr>
          <p:spPr>
            <a:xfrm>
              <a:off x="3583737" y="2252268"/>
              <a:ext cx="9834" cy="16439"/>
            </a:xfrm>
            <a:custGeom>
              <a:rect b="b" l="l" r="r" t="t"/>
              <a:pathLst>
                <a:path extrusionOk="0" h="463" w="277">
                  <a:moveTo>
                    <a:pt x="138" y="1"/>
                  </a:moveTo>
                  <a:cubicBezTo>
                    <a:pt x="64" y="1"/>
                    <a:pt x="0" y="61"/>
                    <a:pt x="0" y="139"/>
                  </a:cubicBezTo>
                  <a:lnTo>
                    <a:pt x="0" y="324"/>
                  </a:lnTo>
                  <a:cubicBezTo>
                    <a:pt x="0" y="401"/>
                    <a:pt x="61" y="463"/>
                    <a:pt x="138" y="463"/>
                  </a:cubicBezTo>
                  <a:cubicBezTo>
                    <a:pt x="215" y="463"/>
                    <a:pt x="277" y="401"/>
                    <a:pt x="277" y="324"/>
                  </a:cubicBezTo>
                  <a:lnTo>
                    <a:pt x="277" y="139"/>
                  </a:lnTo>
                  <a:cubicBezTo>
                    <a:pt x="277" y="64"/>
                    <a:pt x="215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g1e78eed6304_1_351"/>
            <p:cNvSpPr/>
            <p:nvPr/>
          </p:nvSpPr>
          <p:spPr>
            <a:xfrm>
              <a:off x="3555689" y="2236398"/>
              <a:ext cx="62662" cy="82727"/>
            </a:xfrm>
            <a:custGeom>
              <a:rect b="b" l="l" r="r" t="t"/>
              <a:pathLst>
                <a:path extrusionOk="0" h="2330" w="1765">
                  <a:moveTo>
                    <a:pt x="1311" y="0"/>
                  </a:moveTo>
                  <a:lnTo>
                    <a:pt x="1311" y="792"/>
                  </a:lnTo>
                  <a:cubicBezTo>
                    <a:pt x="1311" y="1563"/>
                    <a:pt x="743" y="2203"/>
                    <a:pt x="0" y="2313"/>
                  </a:cubicBezTo>
                  <a:cubicBezTo>
                    <a:pt x="74" y="2324"/>
                    <a:pt x="150" y="2330"/>
                    <a:pt x="228" y="2330"/>
                  </a:cubicBezTo>
                  <a:cubicBezTo>
                    <a:pt x="1077" y="2330"/>
                    <a:pt x="1765" y="1641"/>
                    <a:pt x="1765" y="792"/>
                  </a:cubicBezTo>
                  <a:lnTo>
                    <a:pt x="1765" y="210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1e78eed6304_1_351"/>
            <p:cNvSpPr/>
            <p:nvPr/>
          </p:nvSpPr>
          <p:spPr>
            <a:xfrm>
              <a:off x="3509144" y="2173804"/>
              <a:ext cx="109206" cy="71259"/>
            </a:xfrm>
            <a:custGeom>
              <a:rect b="b" l="l" r="r" t="t"/>
              <a:pathLst>
                <a:path extrusionOk="0" h="2007" w="3076">
                  <a:moveTo>
                    <a:pt x="1539" y="0"/>
                  </a:moveTo>
                  <a:cubicBezTo>
                    <a:pt x="690" y="0"/>
                    <a:pt x="0" y="690"/>
                    <a:pt x="0" y="1539"/>
                  </a:cubicBezTo>
                  <a:lnTo>
                    <a:pt x="0" y="2006"/>
                  </a:lnTo>
                  <a:cubicBezTo>
                    <a:pt x="0" y="2006"/>
                    <a:pt x="1" y="2006"/>
                    <a:pt x="2" y="2006"/>
                  </a:cubicBezTo>
                  <a:cubicBezTo>
                    <a:pt x="45" y="2006"/>
                    <a:pt x="1008" y="1998"/>
                    <a:pt x="1539" y="1262"/>
                  </a:cubicBezTo>
                  <a:cubicBezTo>
                    <a:pt x="2068" y="1998"/>
                    <a:pt x="3031" y="2006"/>
                    <a:pt x="3074" y="2006"/>
                  </a:cubicBezTo>
                  <a:cubicBezTo>
                    <a:pt x="3075" y="2006"/>
                    <a:pt x="3076" y="2006"/>
                    <a:pt x="3076" y="2006"/>
                  </a:cubicBezTo>
                  <a:lnTo>
                    <a:pt x="3076" y="1539"/>
                  </a:lnTo>
                  <a:cubicBezTo>
                    <a:pt x="3076" y="688"/>
                    <a:pt x="2388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g1e78eed6304_1_351"/>
            <p:cNvSpPr/>
            <p:nvPr/>
          </p:nvSpPr>
          <p:spPr>
            <a:xfrm>
              <a:off x="3560944" y="2173804"/>
              <a:ext cx="57408" cy="71259"/>
            </a:xfrm>
            <a:custGeom>
              <a:rect b="b" l="l" r="r" t="t"/>
              <a:pathLst>
                <a:path extrusionOk="0" h="2007" w="1617">
                  <a:moveTo>
                    <a:pt x="80" y="0"/>
                  </a:moveTo>
                  <a:cubicBezTo>
                    <a:pt x="52" y="0"/>
                    <a:pt x="26" y="0"/>
                    <a:pt x="1" y="2"/>
                  </a:cubicBezTo>
                  <a:cubicBezTo>
                    <a:pt x="670" y="169"/>
                    <a:pt x="1163" y="776"/>
                    <a:pt x="1163" y="1496"/>
                  </a:cubicBezTo>
                  <a:lnTo>
                    <a:pt x="1163" y="1946"/>
                  </a:lnTo>
                  <a:cubicBezTo>
                    <a:pt x="1414" y="2005"/>
                    <a:pt x="1599" y="2006"/>
                    <a:pt x="1615" y="2006"/>
                  </a:cubicBezTo>
                  <a:cubicBezTo>
                    <a:pt x="1616" y="2006"/>
                    <a:pt x="1617" y="2006"/>
                    <a:pt x="1617" y="2006"/>
                  </a:cubicBezTo>
                  <a:lnTo>
                    <a:pt x="1617" y="1539"/>
                  </a:lnTo>
                  <a:cubicBezTo>
                    <a:pt x="1617" y="688"/>
                    <a:pt x="929" y="0"/>
                    <a:pt x="8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g1e78eed6304_1_351"/>
            <p:cNvSpPr/>
            <p:nvPr/>
          </p:nvSpPr>
          <p:spPr>
            <a:xfrm>
              <a:off x="3691384" y="2398046"/>
              <a:ext cx="61526" cy="70832"/>
            </a:xfrm>
            <a:custGeom>
              <a:rect b="b" l="l" r="r" t="t"/>
              <a:pathLst>
                <a:path extrusionOk="0" h="1995" w="1733">
                  <a:moveTo>
                    <a:pt x="100" y="0"/>
                  </a:moveTo>
                  <a:cubicBezTo>
                    <a:pt x="46" y="0"/>
                    <a:pt x="0" y="46"/>
                    <a:pt x="6" y="104"/>
                  </a:cubicBezTo>
                  <a:lnTo>
                    <a:pt x="176" y="1995"/>
                  </a:lnTo>
                  <a:lnTo>
                    <a:pt x="1559" y="1995"/>
                  </a:lnTo>
                  <a:lnTo>
                    <a:pt x="1727" y="104"/>
                  </a:lnTo>
                  <a:cubicBezTo>
                    <a:pt x="1733" y="48"/>
                    <a:pt x="1688" y="0"/>
                    <a:pt x="1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g1e78eed6304_1_351"/>
            <p:cNvSpPr/>
            <p:nvPr/>
          </p:nvSpPr>
          <p:spPr>
            <a:xfrm>
              <a:off x="3732391" y="2398046"/>
              <a:ext cx="20591" cy="70832"/>
            </a:xfrm>
            <a:custGeom>
              <a:rect b="b" l="l" r="r" t="t"/>
              <a:pathLst>
                <a:path extrusionOk="0" h="1995" w="580">
                  <a:moveTo>
                    <a:pt x="74" y="0"/>
                  </a:moveTo>
                  <a:cubicBezTo>
                    <a:pt x="130" y="0"/>
                    <a:pt x="175" y="48"/>
                    <a:pt x="169" y="104"/>
                  </a:cubicBezTo>
                  <a:lnTo>
                    <a:pt x="1" y="1995"/>
                  </a:lnTo>
                  <a:lnTo>
                    <a:pt x="405" y="1995"/>
                  </a:lnTo>
                  <a:lnTo>
                    <a:pt x="575" y="104"/>
                  </a:lnTo>
                  <a:cubicBezTo>
                    <a:pt x="579" y="46"/>
                    <a:pt x="535" y="0"/>
                    <a:pt x="47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g1e78eed6304_1_351"/>
            <p:cNvSpPr/>
            <p:nvPr/>
          </p:nvSpPr>
          <p:spPr>
            <a:xfrm>
              <a:off x="3693266" y="2420094"/>
              <a:ext cx="57869" cy="26345"/>
            </a:xfrm>
            <a:custGeom>
              <a:rect b="b" l="l" r="r" t="t"/>
              <a:pathLst>
                <a:path extrusionOk="0" h="742" w="1630">
                  <a:moveTo>
                    <a:pt x="1" y="1"/>
                  </a:moveTo>
                  <a:lnTo>
                    <a:pt x="67" y="742"/>
                  </a:lnTo>
                  <a:lnTo>
                    <a:pt x="1563" y="742"/>
                  </a:lnTo>
                  <a:lnTo>
                    <a:pt x="16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g1e78eed6304_1_351"/>
            <p:cNvSpPr/>
            <p:nvPr/>
          </p:nvSpPr>
          <p:spPr>
            <a:xfrm>
              <a:off x="3734415" y="2420094"/>
              <a:ext cx="16722" cy="26345"/>
            </a:xfrm>
            <a:custGeom>
              <a:rect b="b" l="l" r="r" t="t"/>
              <a:pathLst>
                <a:path extrusionOk="0" h="742" w="471">
                  <a:moveTo>
                    <a:pt x="66" y="1"/>
                  </a:moveTo>
                  <a:lnTo>
                    <a:pt x="0" y="742"/>
                  </a:lnTo>
                  <a:lnTo>
                    <a:pt x="404" y="742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g1e78eed6304_1_351"/>
            <p:cNvSpPr/>
            <p:nvPr/>
          </p:nvSpPr>
          <p:spPr>
            <a:xfrm>
              <a:off x="3549760" y="2277369"/>
              <a:ext cx="27976" cy="14024"/>
            </a:xfrm>
            <a:custGeom>
              <a:rect b="b" l="l" r="r" t="t"/>
              <a:pathLst>
                <a:path extrusionOk="0" h="395" w="788">
                  <a:moveTo>
                    <a:pt x="630" y="1"/>
                  </a:moveTo>
                  <a:cubicBezTo>
                    <a:pt x="589" y="1"/>
                    <a:pt x="549" y="19"/>
                    <a:pt x="521" y="54"/>
                  </a:cubicBezTo>
                  <a:cubicBezTo>
                    <a:pt x="490" y="92"/>
                    <a:pt x="442" y="115"/>
                    <a:pt x="392" y="115"/>
                  </a:cubicBezTo>
                  <a:cubicBezTo>
                    <a:pt x="343" y="115"/>
                    <a:pt x="297" y="94"/>
                    <a:pt x="265" y="55"/>
                  </a:cubicBezTo>
                  <a:cubicBezTo>
                    <a:pt x="237" y="21"/>
                    <a:pt x="197" y="4"/>
                    <a:pt x="156" y="4"/>
                  </a:cubicBezTo>
                  <a:cubicBezTo>
                    <a:pt x="125" y="4"/>
                    <a:pt x="94" y="14"/>
                    <a:pt x="68" y="35"/>
                  </a:cubicBezTo>
                  <a:cubicBezTo>
                    <a:pt x="9" y="84"/>
                    <a:pt x="0" y="172"/>
                    <a:pt x="49" y="231"/>
                  </a:cubicBezTo>
                  <a:cubicBezTo>
                    <a:pt x="133" y="336"/>
                    <a:pt x="258" y="395"/>
                    <a:pt x="392" y="395"/>
                  </a:cubicBezTo>
                  <a:cubicBezTo>
                    <a:pt x="528" y="395"/>
                    <a:pt x="655" y="334"/>
                    <a:pt x="739" y="228"/>
                  </a:cubicBezTo>
                  <a:cubicBezTo>
                    <a:pt x="788" y="166"/>
                    <a:pt x="777" y="79"/>
                    <a:pt x="718" y="32"/>
                  </a:cubicBezTo>
                  <a:cubicBezTo>
                    <a:pt x="692" y="11"/>
                    <a:pt x="661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g1e78eed6304_1_351"/>
            <p:cNvSpPr/>
            <p:nvPr/>
          </p:nvSpPr>
          <p:spPr>
            <a:xfrm>
              <a:off x="3468563" y="2309819"/>
              <a:ext cx="190293" cy="130729"/>
            </a:xfrm>
            <a:custGeom>
              <a:rect b="b" l="l" r="r" t="t"/>
              <a:pathLst>
                <a:path extrusionOk="0" h="3682" w="5360">
                  <a:moveTo>
                    <a:pt x="209" y="0"/>
                  </a:moveTo>
                  <a:cubicBezTo>
                    <a:pt x="94" y="0"/>
                    <a:pt x="1" y="94"/>
                    <a:pt x="1" y="209"/>
                  </a:cubicBezTo>
                  <a:lnTo>
                    <a:pt x="1" y="3472"/>
                  </a:lnTo>
                  <a:cubicBezTo>
                    <a:pt x="1" y="3588"/>
                    <a:pt x="94" y="3681"/>
                    <a:pt x="209" y="3681"/>
                  </a:cubicBezTo>
                  <a:lnTo>
                    <a:pt x="5151" y="3681"/>
                  </a:lnTo>
                  <a:cubicBezTo>
                    <a:pt x="5266" y="3681"/>
                    <a:pt x="5360" y="3588"/>
                    <a:pt x="5360" y="3472"/>
                  </a:cubicBezTo>
                  <a:lnTo>
                    <a:pt x="5360" y="209"/>
                  </a:lnTo>
                  <a:cubicBezTo>
                    <a:pt x="5360" y="94"/>
                    <a:pt x="5266" y="0"/>
                    <a:pt x="5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g1e78eed6304_1_351"/>
            <p:cNvSpPr/>
            <p:nvPr/>
          </p:nvSpPr>
          <p:spPr>
            <a:xfrm>
              <a:off x="3637667" y="2309819"/>
              <a:ext cx="21195" cy="130729"/>
            </a:xfrm>
            <a:custGeom>
              <a:rect b="b" l="l" r="r" t="t"/>
              <a:pathLst>
                <a:path extrusionOk="0" h="3682" w="597">
                  <a:moveTo>
                    <a:pt x="1" y="0"/>
                  </a:moveTo>
                  <a:cubicBezTo>
                    <a:pt x="116" y="0"/>
                    <a:pt x="210" y="94"/>
                    <a:pt x="210" y="209"/>
                  </a:cubicBezTo>
                  <a:lnTo>
                    <a:pt x="210" y="3472"/>
                  </a:lnTo>
                  <a:cubicBezTo>
                    <a:pt x="210" y="3588"/>
                    <a:pt x="116" y="3681"/>
                    <a:pt x="1" y="3681"/>
                  </a:cubicBezTo>
                  <a:lnTo>
                    <a:pt x="388" y="3681"/>
                  </a:lnTo>
                  <a:cubicBezTo>
                    <a:pt x="503" y="3681"/>
                    <a:pt x="597" y="3588"/>
                    <a:pt x="597" y="3472"/>
                  </a:cubicBezTo>
                  <a:lnTo>
                    <a:pt x="597" y="209"/>
                  </a:lnTo>
                  <a:cubicBezTo>
                    <a:pt x="597" y="94"/>
                    <a:pt x="503" y="0"/>
                    <a:pt x="38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g1e78eed6304_1_351"/>
            <p:cNvSpPr/>
            <p:nvPr/>
          </p:nvSpPr>
          <p:spPr>
            <a:xfrm>
              <a:off x="3540849" y="2352247"/>
              <a:ext cx="45763" cy="45766"/>
            </a:xfrm>
            <a:custGeom>
              <a:rect b="b" l="l" r="r" t="t"/>
              <a:pathLst>
                <a:path extrusionOk="0" h="1289" w="1289">
                  <a:moveTo>
                    <a:pt x="646" y="1"/>
                  </a:moveTo>
                  <a:cubicBezTo>
                    <a:pt x="289" y="1"/>
                    <a:pt x="1" y="290"/>
                    <a:pt x="1" y="646"/>
                  </a:cubicBezTo>
                  <a:cubicBezTo>
                    <a:pt x="1" y="1001"/>
                    <a:pt x="289" y="1289"/>
                    <a:pt x="646" y="1289"/>
                  </a:cubicBezTo>
                  <a:cubicBezTo>
                    <a:pt x="1001" y="1289"/>
                    <a:pt x="1289" y="1001"/>
                    <a:pt x="1289" y="646"/>
                  </a:cubicBezTo>
                  <a:cubicBezTo>
                    <a:pt x="1289" y="290"/>
                    <a:pt x="1001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g1e78eed6304_1_351"/>
            <p:cNvSpPr/>
            <p:nvPr/>
          </p:nvSpPr>
          <p:spPr>
            <a:xfrm>
              <a:off x="3544186" y="2353347"/>
              <a:ext cx="42390" cy="44736"/>
            </a:xfrm>
            <a:custGeom>
              <a:rect b="b" l="l" r="r" t="t"/>
              <a:pathLst>
                <a:path extrusionOk="0" h="1260" w="1194">
                  <a:moveTo>
                    <a:pt x="740" y="0"/>
                  </a:moveTo>
                  <a:cubicBezTo>
                    <a:pt x="801" y="98"/>
                    <a:pt x="835" y="213"/>
                    <a:pt x="835" y="335"/>
                  </a:cubicBezTo>
                  <a:cubicBezTo>
                    <a:pt x="835" y="692"/>
                    <a:pt x="547" y="980"/>
                    <a:pt x="192" y="980"/>
                  </a:cubicBezTo>
                  <a:cubicBezTo>
                    <a:pt x="124" y="980"/>
                    <a:pt x="59" y="969"/>
                    <a:pt x="0" y="951"/>
                  </a:cubicBezTo>
                  <a:lnTo>
                    <a:pt x="0" y="951"/>
                  </a:lnTo>
                  <a:cubicBezTo>
                    <a:pt x="114" y="1135"/>
                    <a:pt x="317" y="1259"/>
                    <a:pt x="549" y="1259"/>
                  </a:cubicBezTo>
                  <a:cubicBezTo>
                    <a:pt x="906" y="1259"/>
                    <a:pt x="1193" y="971"/>
                    <a:pt x="1193" y="615"/>
                  </a:cubicBezTo>
                  <a:cubicBezTo>
                    <a:pt x="1193" y="325"/>
                    <a:pt x="1002" y="81"/>
                    <a:pt x="7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g1e78eed6304_1_351"/>
            <p:cNvSpPr/>
            <p:nvPr/>
          </p:nvSpPr>
          <p:spPr>
            <a:xfrm>
              <a:off x="3452161" y="2439231"/>
              <a:ext cx="223169" cy="28333"/>
            </a:xfrm>
            <a:custGeom>
              <a:rect b="b" l="l" r="r" t="t"/>
              <a:pathLst>
                <a:path extrusionOk="0" h="798" w="6286">
                  <a:moveTo>
                    <a:pt x="181" y="0"/>
                  </a:moveTo>
                  <a:cubicBezTo>
                    <a:pt x="81" y="0"/>
                    <a:pt x="1" y="81"/>
                    <a:pt x="1" y="180"/>
                  </a:cubicBezTo>
                  <a:lnTo>
                    <a:pt x="1" y="511"/>
                  </a:lnTo>
                  <a:cubicBezTo>
                    <a:pt x="1" y="669"/>
                    <a:pt x="129" y="797"/>
                    <a:pt x="287" y="797"/>
                  </a:cubicBezTo>
                  <a:lnTo>
                    <a:pt x="5997" y="797"/>
                  </a:lnTo>
                  <a:cubicBezTo>
                    <a:pt x="6156" y="797"/>
                    <a:pt x="6285" y="668"/>
                    <a:pt x="6285" y="511"/>
                  </a:cubicBezTo>
                  <a:lnTo>
                    <a:pt x="6285" y="180"/>
                  </a:lnTo>
                  <a:cubicBezTo>
                    <a:pt x="6285" y="81"/>
                    <a:pt x="6204" y="0"/>
                    <a:pt x="6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1e78eed6304_1_351"/>
            <p:cNvSpPr/>
            <p:nvPr/>
          </p:nvSpPr>
          <p:spPr>
            <a:xfrm>
              <a:off x="3651372" y="2439160"/>
              <a:ext cx="23893" cy="28297"/>
            </a:xfrm>
            <a:custGeom>
              <a:rect b="b" l="l" r="r" t="t"/>
              <a:pathLst>
                <a:path extrusionOk="0" h="797" w="673">
                  <a:moveTo>
                    <a:pt x="109" y="1"/>
                  </a:moveTo>
                  <a:cubicBezTo>
                    <a:pt x="206" y="1"/>
                    <a:pt x="288" y="81"/>
                    <a:pt x="288" y="181"/>
                  </a:cubicBezTo>
                  <a:lnTo>
                    <a:pt x="288" y="512"/>
                  </a:lnTo>
                  <a:cubicBezTo>
                    <a:pt x="288" y="668"/>
                    <a:pt x="159" y="796"/>
                    <a:pt x="1" y="796"/>
                  </a:cubicBezTo>
                  <a:lnTo>
                    <a:pt x="386" y="796"/>
                  </a:lnTo>
                  <a:cubicBezTo>
                    <a:pt x="545" y="796"/>
                    <a:pt x="673" y="670"/>
                    <a:pt x="673" y="512"/>
                  </a:cubicBezTo>
                  <a:lnTo>
                    <a:pt x="673" y="181"/>
                  </a:lnTo>
                  <a:cubicBezTo>
                    <a:pt x="673" y="81"/>
                    <a:pt x="593" y="1"/>
                    <a:pt x="494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1e78eed6304_1_351"/>
            <p:cNvSpPr/>
            <p:nvPr/>
          </p:nvSpPr>
          <p:spPr>
            <a:xfrm>
              <a:off x="3437569" y="2466249"/>
              <a:ext cx="326907" cy="32381"/>
            </a:xfrm>
            <a:custGeom>
              <a:rect b="b" l="l" r="r" t="t"/>
              <a:pathLst>
                <a:path extrusionOk="0" h="912" w="9208">
                  <a:moveTo>
                    <a:pt x="124" y="0"/>
                  </a:moveTo>
                  <a:cubicBezTo>
                    <a:pt x="55" y="0"/>
                    <a:pt x="0" y="55"/>
                    <a:pt x="0" y="124"/>
                  </a:cubicBezTo>
                  <a:lnTo>
                    <a:pt x="0" y="787"/>
                  </a:lnTo>
                  <a:cubicBezTo>
                    <a:pt x="0" y="855"/>
                    <a:pt x="55" y="911"/>
                    <a:pt x="124" y="911"/>
                  </a:cubicBezTo>
                  <a:lnTo>
                    <a:pt x="9083" y="911"/>
                  </a:lnTo>
                  <a:cubicBezTo>
                    <a:pt x="9152" y="911"/>
                    <a:pt x="9207" y="857"/>
                    <a:pt x="9207" y="787"/>
                  </a:cubicBezTo>
                  <a:lnTo>
                    <a:pt x="9207" y="124"/>
                  </a:lnTo>
                  <a:cubicBezTo>
                    <a:pt x="9207" y="55"/>
                    <a:pt x="9152" y="0"/>
                    <a:pt x="90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1e78eed6304_1_351"/>
            <p:cNvSpPr/>
            <p:nvPr/>
          </p:nvSpPr>
          <p:spPr>
            <a:xfrm>
              <a:off x="3746806" y="2466107"/>
              <a:ext cx="17680" cy="32523"/>
            </a:xfrm>
            <a:custGeom>
              <a:rect b="b" l="l" r="r" t="t"/>
              <a:pathLst>
                <a:path extrusionOk="0" h="916" w="498">
                  <a:moveTo>
                    <a:pt x="1" y="0"/>
                  </a:moveTo>
                  <a:cubicBezTo>
                    <a:pt x="71" y="0"/>
                    <a:pt x="127" y="58"/>
                    <a:pt x="127" y="127"/>
                  </a:cubicBezTo>
                  <a:lnTo>
                    <a:pt x="127" y="790"/>
                  </a:lnTo>
                  <a:cubicBezTo>
                    <a:pt x="127" y="859"/>
                    <a:pt x="70" y="915"/>
                    <a:pt x="1" y="915"/>
                  </a:cubicBezTo>
                  <a:lnTo>
                    <a:pt x="372" y="915"/>
                  </a:lnTo>
                  <a:cubicBezTo>
                    <a:pt x="441" y="915"/>
                    <a:pt x="497" y="858"/>
                    <a:pt x="497" y="790"/>
                  </a:cubicBezTo>
                  <a:lnTo>
                    <a:pt x="497" y="127"/>
                  </a:lnTo>
                  <a:cubicBezTo>
                    <a:pt x="497" y="58"/>
                    <a:pt x="442" y="1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2"/>
                </a:solidFill>
              </a:rPr>
              <a:t>El viaje</a:t>
            </a:r>
            <a:r>
              <a:rPr lang="en"/>
              <a:t> que imaginé</a:t>
            </a:r>
            <a:endParaRPr/>
          </a:p>
        </p:txBody>
      </p:sp>
      <p:sp>
        <p:nvSpPr>
          <p:cNvPr id="1753" name="Google Shape;1753;p12"/>
          <p:cNvSpPr/>
          <p:nvPr/>
        </p:nvSpPr>
        <p:spPr>
          <a:xfrm>
            <a:off x="498300" y="2862828"/>
            <a:ext cx="1295700" cy="9210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4" name="Google Shape;1754;p12"/>
          <p:cNvGrpSpPr/>
          <p:nvPr/>
        </p:nvGrpSpPr>
        <p:grpSpPr>
          <a:xfrm>
            <a:off x="504049" y="2688138"/>
            <a:ext cx="1286537" cy="174611"/>
            <a:chOff x="1290775" y="1427529"/>
            <a:chExt cx="1821000" cy="218100"/>
          </a:xfrm>
        </p:grpSpPr>
        <p:sp>
          <p:nvSpPr>
            <p:cNvPr id="1755" name="Google Shape;1755;p12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9" name="Google Shape;1759;p12"/>
          <p:cNvSpPr txBox="1"/>
          <p:nvPr/>
        </p:nvSpPr>
        <p:spPr>
          <a:xfrm>
            <a:off x="502843" y="2862809"/>
            <a:ext cx="1286400" cy="4224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Primera Etapa</a:t>
            </a:r>
            <a:endParaRPr b="0" i="0" sz="1200" u="none" cap="none" strike="noStrike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60" name="Google Shape;1760;p12"/>
          <p:cNvSpPr txBox="1"/>
          <p:nvPr/>
        </p:nvSpPr>
        <p:spPr>
          <a:xfrm>
            <a:off x="502840" y="3285318"/>
            <a:ext cx="1286400" cy="4983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accent5"/>
                </a:highlight>
                <a:latin typeface="Anaheim"/>
                <a:ea typeface="Anaheim"/>
                <a:cs typeface="Anaheim"/>
                <a:sym typeface="Anaheim"/>
              </a:rPr>
              <a:t>Historia y Contexto</a:t>
            </a:r>
            <a:r>
              <a:rPr b="1" i="0" lang="en" sz="1200" u="none" cap="none" strike="noStrik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0" i="0" sz="1200" u="none" cap="none" strike="noStrike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61" name="Google Shape;1761;p12"/>
          <p:cNvSpPr/>
          <p:nvPr/>
        </p:nvSpPr>
        <p:spPr>
          <a:xfrm>
            <a:off x="1880830" y="2862828"/>
            <a:ext cx="1295700" cy="9210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2" name="Google Shape;1762;p12"/>
          <p:cNvGrpSpPr/>
          <p:nvPr/>
        </p:nvGrpSpPr>
        <p:grpSpPr>
          <a:xfrm>
            <a:off x="1886579" y="2688138"/>
            <a:ext cx="1286537" cy="174611"/>
            <a:chOff x="1290775" y="1427529"/>
            <a:chExt cx="1821000" cy="218100"/>
          </a:xfrm>
        </p:grpSpPr>
        <p:sp>
          <p:nvSpPr>
            <p:cNvPr id="1763" name="Google Shape;1763;p12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7" name="Google Shape;1767;p12"/>
          <p:cNvSpPr txBox="1"/>
          <p:nvPr/>
        </p:nvSpPr>
        <p:spPr>
          <a:xfrm>
            <a:off x="1885373" y="2862809"/>
            <a:ext cx="1286400" cy="4224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Segunda Etapa</a:t>
            </a:r>
            <a:endParaRPr b="0" i="0" sz="1200" u="none" cap="none" strike="noStrike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68" name="Google Shape;1768;p12"/>
          <p:cNvSpPr txBox="1"/>
          <p:nvPr/>
        </p:nvSpPr>
        <p:spPr>
          <a:xfrm>
            <a:off x="1885369" y="3285318"/>
            <a:ext cx="1286400" cy="4983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accent5"/>
                </a:highlight>
                <a:latin typeface="Anaheim"/>
                <a:ea typeface="Anaheim"/>
                <a:cs typeface="Anaheim"/>
                <a:sym typeface="Anaheim"/>
              </a:rPr>
              <a:t>Fundamentos Matemáticos</a:t>
            </a:r>
            <a:r>
              <a:rPr b="1" i="0" lang="en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1" i="0" sz="1200" u="none" cap="none" strike="noStrike">
              <a:solidFill>
                <a:schemeClr val="lt1"/>
              </a:solidFill>
              <a:highlight>
                <a:srgbClr val="7EC8D4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69" name="Google Shape;1769;p12"/>
          <p:cNvSpPr/>
          <p:nvPr/>
        </p:nvSpPr>
        <p:spPr>
          <a:xfrm>
            <a:off x="3263359" y="2862828"/>
            <a:ext cx="1295700" cy="9210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0" name="Google Shape;1770;p12"/>
          <p:cNvGrpSpPr/>
          <p:nvPr/>
        </p:nvGrpSpPr>
        <p:grpSpPr>
          <a:xfrm>
            <a:off x="3269109" y="2688138"/>
            <a:ext cx="1286537" cy="174611"/>
            <a:chOff x="1290775" y="1427529"/>
            <a:chExt cx="1821000" cy="218100"/>
          </a:xfrm>
        </p:grpSpPr>
        <p:sp>
          <p:nvSpPr>
            <p:cNvPr id="1771" name="Google Shape;1771;p12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5" name="Google Shape;1775;p12"/>
          <p:cNvSpPr txBox="1"/>
          <p:nvPr/>
        </p:nvSpPr>
        <p:spPr>
          <a:xfrm>
            <a:off x="3267902" y="2862809"/>
            <a:ext cx="1286400" cy="4224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Tercera Etapa</a:t>
            </a:r>
            <a:endParaRPr b="0" i="0" sz="1200" u="none" cap="none" strike="noStrike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76" name="Google Shape;1776;p12"/>
          <p:cNvSpPr txBox="1"/>
          <p:nvPr/>
        </p:nvSpPr>
        <p:spPr>
          <a:xfrm>
            <a:off x="3267899" y="3285318"/>
            <a:ext cx="1286400" cy="4983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accent5"/>
                </a:highlight>
                <a:latin typeface="Anaheim"/>
                <a:ea typeface="Anaheim"/>
                <a:cs typeface="Anaheim"/>
                <a:sym typeface="Anaheim"/>
              </a:rPr>
              <a:t>Programación en Python</a:t>
            </a:r>
            <a:r>
              <a:rPr b="1" i="0" lang="en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1" i="0" sz="1200" u="none" cap="none" strike="noStrike">
              <a:solidFill>
                <a:schemeClr val="lt1"/>
              </a:solidFill>
              <a:highlight>
                <a:srgbClr val="7EC8D4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77" name="Google Shape;1777;p12"/>
          <p:cNvSpPr/>
          <p:nvPr/>
        </p:nvSpPr>
        <p:spPr>
          <a:xfrm>
            <a:off x="4645889" y="2862828"/>
            <a:ext cx="1295700" cy="9210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8" name="Google Shape;1778;p12"/>
          <p:cNvGrpSpPr/>
          <p:nvPr/>
        </p:nvGrpSpPr>
        <p:grpSpPr>
          <a:xfrm>
            <a:off x="4651638" y="2688138"/>
            <a:ext cx="1286537" cy="174611"/>
            <a:chOff x="1290775" y="1427529"/>
            <a:chExt cx="1821000" cy="218100"/>
          </a:xfrm>
        </p:grpSpPr>
        <p:sp>
          <p:nvSpPr>
            <p:cNvPr id="1779" name="Google Shape;1779;p12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3" name="Google Shape;1783;p12"/>
          <p:cNvSpPr txBox="1"/>
          <p:nvPr/>
        </p:nvSpPr>
        <p:spPr>
          <a:xfrm>
            <a:off x="4650432" y="2862809"/>
            <a:ext cx="1286400" cy="4224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Cuarta Etapa</a:t>
            </a:r>
            <a:endParaRPr b="0" i="0" sz="1200" u="none" cap="none" strike="noStrike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84" name="Google Shape;1784;p12"/>
          <p:cNvSpPr txBox="1"/>
          <p:nvPr/>
        </p:nvSpPr>
        <p:spPr>
          <a:xfrm>
            <a:off x="4650429" y="3285318"/>
            <a:ext cx="1286400" cy="4983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highlight>
                  <a:schemeClr val="accent5"/>
                </a:highlight>
                <a:latin typeface="Anaheim"/>
                <a:ea typeface="Anaheim"/>
                <a:cs typeface="Anaheim"/>
                <a:sym typeface="Anaheim"/>
              </a:rPr>
              <a:t>Pre-procesamiento de Audio</a:t>
            </a:r>
            <a:r>
              <a:rPr b="1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1" i="0" sz="1100" u="none" cap="none" strike="noStrike">
              <a:solidFill>
                <a:schemeClr val="lt1"/>
              </a:solidFill>
              <a:highlight>
                <a:srgbClr val="7EC8D4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785" name="Google Shape;1785;p12"/>
          <p:cNvGrpSpPr/>
          <p:nvPr/>
        </p:nvGrpSpPr>
        <p:grpSpPr>
          <a:xfrm>
            <a:off x="917916" y="1646177"/>
            <a:ext cx="460073" cy="608249"/>
            <a:chOff x="4876875" y="1427500"/>
            <a:chExt cx="1130400" cy="1319125"/>
          </a:xfrm>
        </p:grpSpPr>
        <p:sp>
          <p:nvSpPr>
            <p:cNvPr id="1786" name="Google Shape;1786;p12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8" name="Google Shape;1788;p12"/>
          <p:cNvGrpSpPr/>
          <p:nvPr/>
        </p:nvGrpSpPr>
        <p:grpSpPr>
          <a:xfrm>
            <a:off x="2300445" y="1646177"/>
            <a:ext cx="460073" cy="608249"/>
            <a:chOff x="4876875" y="1427500"/>
            <a:chExt cx="1130400" cy="1319125"/>
          </a:xfrm>
        </p:grpSpPr>
        <p:sp>
          <p:nvSpPr>
            <p:cNvPr id="1789" name="Google Shape;1789;p12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3682975" y="1646177"/>
            <a:ext cx="460073" cy="608249"/>
            <a:chOff x="4876875" y="1427500"/>
            <a:chExt cx="1130400" cy="1319125"/>
          </a:xfrm>
        </p:grpSpPr>
        <p:sp>
          <p:nvSpPr>
            <p:cNvPr id="1792" name="Google Shape;1792;p12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4" name="Google Shape;1794;p12"/>
          <p:cNvGrpSpPr/>
          <p:nvPr/>
        </p:nvGrpSpPr>
        <p:grpSpPr>
          <a:xfrm>
            <a:off x="5065505" y="1646177"/>
            <a:ext cx="460073" cy="608249"/>
            <a:chOff x="4876875" y="1427500"/>
            <a:chExt cx="1130400" cy="1319125"/>
          </a:xfrm>
        </p:grpSpPr>
        <p:sp>
          <p:nvSpPr>
            <p:cNvPr id="1795" name="Google Shape;1795;p12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97" name="Google Shape;1797;p12"/>
          <p:cNvCxnSpPr>
            <a:stCxn id="1786" idx="2"/>
            <a:endCxn id="1755" idx="0"/>
          </p:cNvCxnSpPr>
          <p:nvPr/>
        </p:nvCxnSpPr>
        <p:spPr>
          <a:xfrm flipH="1">
            <a:off x="1147352" y="2254426"/>
            <a:ext cx="600" cy="4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8" name="Google Shape;1798;p12"/>
          <p:cNvCxnSpPr>
            <a:stCxn id="1789" idx="2"/>
            <a:endCxn id="1763" idx="0"/>
          </p:cNvCxnSpPr>
          <p:nvPr/>
        </p:nvCxnSpPr>
        <p:spPr>
          <a:xfrm flipH="1">
            <a:off x="2529882" y="2254426"/>
            <a:ext cx="600" cy="4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9" name="Google Shape;1799;p12"/>
          <p:cNvCxnSpPr>
            <a:stCxn id="1792" idx="2"/>
            <a:endCxn id="1771" idx="0"/>
          </p:cNvCxnSpPr>
          <p:nvPr/>
        </p:nvCxnSpPr>
        <p:spPr>
          <a:xfrm flipH="1">
            <a:off x="3912411" y="2254426"/>
            <a:ext cx="600" cy="4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0" name="Google Shape;1800;p12"/>
          <p:cNvCxnSpPr>
            <a:stCxn id="1795" idx="2"/>
            <a:endCxn id="1779" idx="0"/>
          </p:cNvCxnSpPr>
          <p:nvPr/>
        </p:nvCxnSpPr>
        <p:spPr>
          <a:xfrm flipH="1">
            <a:off x="5294941" y="2254426"/>
            <a:ext cx="600" cy="4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1" name="Google Shape;1801;p12"/>
          <p:cNvCxnSpPr>
            <a:stCxn id="1786" idx="3"/>
            <a:endCxn id="1789" idx="1"/>
          </p:cNvCxnSpPr>
          <p:nvPr/>
        </p:nvCxnSpPr>
        <p:spPr>
          <a:xfrm>
            <a:off x="1377988" y="2000590"/>
            <a:ext cx="92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2" name="Google Shape;1802;p12"/>
          <p:cNvCxnSpPr>
            <a:stCxn id="1789" idx="3"/>
            <a:endCxn id="1792" idx="1"/>
          </p:cNvCxnSpPr>
          <p:nvPr/>
        </p:nvCxnSpPr>
        <p:spPr>
          <a:xfrm>
            <a:off x="2760518" y="2000590"/>
            <a:ext cx="92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3" name="Google Shape;1803;p12"/>
          <p:cNvCxnSpPr>
            <a:stCxn id="1792" idx="3"/>
            <a:endCxn id="1795" idx="1"/>
          </p:cNvCxnSpPr>
          <p:nvPr/>
        </p:nvCxnSpPr>
        <p:spPr>
          <a:xfrm>
            <a:off x="4143048" y="2000590"/>
            <a:ext cx="92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04" name="Google Shape;1804;p12"/>
          <p:cNvGrpSpPr/>
          <p:nvPr/>
        </p:nvGrpSpPr>
        <p:grpSpPr>
          <a:xfrm>
            <a:off x="2389763" y="1820397"/>
            <a:ext cx="280412" cy="326314"/>
            <a:chOff x="4741548" y="2831051"/>
            <a:chExt cx="308314" cy="327001"/>
          </a:xfrm>
        </p:grpSpPr>
        <p:sp>
          <p:nvSpPr>
            <p:cNvPr id="1805" name="Google Shape;1805;p12"/>
            <p:cNvSpPr/>
            <p:nvPr/>
          </p:nvSpPr>
          <p:spPr>
            <a:xfrm>
              <a:off x="4741548" y="2835524"/>
              <a:ext cx="308304" cy="322527"/>
            </a:xfrm>
            <a:custGeom>
              <a:rect b="b" l="l" r="r" t="t"/>
              <a:pathLst>
                <a:path extrusionOk="0" h="9084" w="8684">
                  <a:moveTo>
                    <a:pt x="100" y="1"/>
                  </a:moveTo>
                  <a:cubicBezTo>
                    <a:pt x="47" y="1"/>
                    <a:pt x="1" y="47"/>
                    <a:pt x="1" y="100"/>
                  </a:cubicBezTo>
                  <a:lnTo>
                    <a:pt x="1" y="8984"/>
                  </a:lnTo>
                  <a:cubicBezTo>
                    <a:pt x="1" y="9038"/>
                    <a:pt x="47" y="9084"/>
                    <a:pt x="100" y="9084"/>
                  </a:cubicBezTo>
                  <a:lnTo>
                    <a:pt x="8584" y="9084"/>
                  </a:lnTo>
                  <a:cubicBezTo>
                    <a:pt x="8639" y="9084"/>
                    <a:pt x="8684" y="9041"/>
                    <a:pt x="8684" y="8984"/>
                  </a:cubicBezTo>
                  <a:lnTo>
                    <a:pt x="8684" y="100"/>
                  </a:lnTo>
                  <a:cubicBezTo>
                    <a:pt x="8684" y="47"/>
                    <a:pt x="8639" y="1"/>
                    <a:pt x="8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2"/>
            <p:cNvSpPr/>
            <p:nvPr/>
          </p:nvSpPr>
          <p:spPr>
            <a:xfrm>
              <a:off x="5032785" y="2831051"/>
              <a:ext cx="17077" cy="327001"/>
            </a:xfrm>
            <a:custGeom>
              <a:rect b="b" l="l" r="r" t="t"/>
              <a:pathLst>
                <a:path extrusionOk="0" h="9210" w="481">
                  <a:moveTo>
                    <a:pt x="0" y="0"/>
                  </a:moveTo>
                  <a:cubicBezTo>
                    <a:pt x="27" y="0"/>
                    <a:pt x="52" y="10"/>
                    <a:pt x="71" y="29"/>
                  </a:cubicBezTo>
                  <a:cubicBezTo>
                    <a:pt x="88" y="46"/>
                    <a:pt x="99" y="72"/>
                    <a:pt x="99" y="98"/>
                  </a:cubicBezTo>
                  <a:lnTo>
                    <a:pt x="99" y="9110"/>
                  </a:lnTo>
                  <a:cubicBezTo>
                    <a:pt x="99" y="9164"/>
                    <a:pt x="55" y="9210"/>
                    <a:pt x="0" y="9210"/>
                  </a:cubicBezTo>
                  <a:lnTo>
                    <a:pt x="381" y="9210"/>
                  </a:lnTo>
                  <a:cubicBezTo>
                    <a:pt x="436" y="9210"/>
                    <a:pt x="481" y="9164"/>
                    <a:pt x="481" y="9110"/>
                  </a:cubicBezTo>
                  <a:lnTo>
                    <a:pt x="481" y="98"/>
                  </a:lnTo>
                  <a:cubicBezTo>
                    <a:pt x="481" y="75"/>
                    <a:pt x="472" y="53"/>
                    <a:pt x="459" y="36"/>
                  </a:cubicBezTo>
                  <a:cubicBezTo>
                    <a:pt x="456" y="33"/>
                    <a:pt x="453" y="30"/>
                    <a:pt x="452" y="29"/>
                  </a:cubicBezTo>
                  <a:cubicBezTo>
                    <a:pt x="435" y="10"/>
                    <a:pt x="409" y="0"/>
                    <a:pt x="38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2"/>
            <p:cNvSpPr/>
            <p:nvPr/>
          </p:nvSpPr>
          <p:spPr>
            <a:xfrm>
              <a:off x="4741548" y="2831051"/>
              <a:ext cx="308304" cy="42748"/>
            </a:xfrm>
            <a:custGeom>
              <a:rect b="b" l="l" r="r" t="t"/>
              <a:pathLst>
                <a:path extrusionOk="0" h="1204" w="8684">
                  <a:moveTo>
                    <a:pt x="100" y="0"/>
                  </a:moveTo>
                  <a:cubicBezTo>
                    <a:pt x="47" y="0"/>
                    <a:pt x="1" y="45"/>
                    <a:pt x="1" y="98"/>
                  </a:cubicBezTo>
                  <a:lnTo>
                    <a:pt x="1" y="1203"/>
                  </a:lnTo>
                  <a:lnTo>
                    <a:pt x="8684" y="1203"/>
                  </a:lnTo>
                  <a:lnTo>
                    <a:pt x="8684" y="98"/>
                  </a:lnTo>
                  <a:cubicBezTo>
                    <a:pt x="8684" y="45"/>
                    <a:pt x="8639" y="0"/>
                    <a:pt x="8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5032785" y="2831051"/>
              <a:ext cx="17077" cy="42748"/>
            </a:xfrm>
            <a:custGeom>
              <a:rect b="b" l="l" r="r" t="t"/>
              <a:pathLst>
                <a:path extrusionOk="0" h="1204" w="481">
                  <a:moveTo>
                    <a:pt x="0" y="0"/>
                  </a:moveTo>
                  <a:cubicBezTo>
                    <a:pt x="27" y="0"/>
                    <a:pt x="52" y="10"/>
                    <a:pt x="71" y="29"/>
                  </a:cubicBezTo>
                  <a:cubicBezTo>
                    <a:pt x="88" y="46"/>
                    <a:pt x="99" y="72"/>
                    <a:pt x="99" y="98"/>
                  </a:cubicBezTo>
                  <a:lnTo>
                    <a:pt x="99" y="1203"/>
                  </a:lnTo>
                  <a:lnTo>
                    <a:pt x="481" y="1203"/>
                  </a:lnTo>
                  <a:lnTo>
                    <a:pt x="481" y="98"/>
                  </a:lnTo>
                  <a:cubicBezTo>
                    <a:pt x="481" y="75"/>
                    <a:pt x="472" y="53"/>
                    <a:pt x="459" y="36"/>
                  </a:cubicBezTo>
                  <a:cubicBezTo>
                    <a:pt x="456" y="33"/>
                    <a:pt x="453" y="30"/>
                    <a:pt x="452" y="29"/>
                  </a:cubicBezTo>
                  <a:cubicBezTo>
                    <a:pt x="435" y="10"/>
                    <a:pt x="409" y="0"/>
                    <a:pt x="38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4803786" y="2900496"/>
              <a:ext cx="183903" cy="230996"/>
            </a:xfrm>
            <a:custGeom>
              <a:rect b="b" l="l" r="r" t="t"/>
              <a:pathLst>
                <a:path extrusionOk="0" h="6506" w="5180">
                  <a:moveTo>
                    <a:pt x="2590" y="0"/>
                  </a:moveTo>
                  <a:cubicBezTo>
                    <a:pt x="2552" y="0"/>
                    <a:pt x="2513" y="11"/>
                    <a:pt x="2478" y="33"/>
                  </a:cubicBezTo>
                  <a:cubicBezTo>
                    <a:pt x="2168" y="228"/>
                    <a:pt x="1238" y="775"/>
                    <a:pt x="264" y="972"/>
                  </a:cubicBezTo>
                  <a:cubicBezTo>
                    <a:pt x="167" y="991"/>
                    <a:pt x="98" y="1076"/>
                    <a:pt x="98" y="1175"/>
                  </a:cubicBezTo>
                  <a:lnTo>
                    <a:pt x="98" y="3997"/>
                  </a:lnTo>
                  <a:cubicBezTo>
                    <a:pt x="98" y="3997"/>
                    <a:pt x="0" y="5845"/>
                    <a:pt x="2591" y="6505"/>
                  </a:cubicBezTo>
                  <a:cubicBezTo>
                    <a:pt x="5179" y="5846"/>
                    <a:pt x="5080" y="3997"/>
                    <a:pt x="5080" y="3997"/>
                  </a:cubicBezTo>
                  <a:lnTo>
                    <a:pt x="5080" y="1175"/>
                  </a:lnTo>
                  <a:cubicBezTo>
                    <a:pt x="5080" y="1076"/>
                    <a:pt x="5010" y="991"/>
                    <a:pt x="4915" y="972"/>
                  </a:cubicBezTo>
                  <a:cubicBezTo>
                    <a:pt x="3942" y="775"/>
                    <a:pt x="3011" y="228"/>
                    <a:pt x="2700" y="33"/>
                  </a:cubicBezTo>
                  <a:cubicBezTo>
                    <a:pt x="2667" y="11"/>
                    <a:pt x="2629" y="0"/>
                    <a:pt x="25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2"/>
            <p:cNvSpPr/>
            <p:nvPr/>
          </p:nvSpPr>
          <p:spPr>
            <a:xfrm>
              <a:off x="4888995" y="2900425"/>
              <a:ext cx="96141" cy="231067"/>
            </a:xfrm>
            <a:custGeom>
              <a:rect b="b" l="l" r="r" t="t"/>
              <a:pathLst>
                <a:path extrusionOk="0" h="6508" w="2708">
                  <a:moveTo>
                    <a:pt x="188" y="1"/>
                  </a:moveTo>
                  <a:cubicBezTo>
                    <a:pt x="150" y="1"/>
                    <a:pt x="112" y="12"/>
                    <a:pt x="78" y="33"/>
                  </a:cubicBezTo>
                  <a:cubicBezTo>
                    <a:pt x="55" y="48"/>
                    <a:pt x="31" y="64"/>
                    <a:pt x="1" y="81"/>
                  </a:cubicBezTo>
                  <a:cubicBezTo>
                    <a:pt x="368" y="330"/>
                    <a:pt x="1237" y="983"/>
                    <a:pt x="2143" y="1164"/>
                  </a:cubicBezTo>
                  <a:cubicBezTo>
                    <a:pt x="2240" y="1185"/>
                    <a:pt x="2309" y="1268"/>
                    <a:pt x="2309" y="1367"/>
                  </a:cubicBezTo>
                  <a:lnTo>
                    <a:pt x="2309" y="3999"/>
                  </a:lnTo>
                  <a:cubicBezTo>
                    <a:pt x="2309" y="3999"/>
                    <a:pt x="2338" y="4530"/>
                    <a:pt x="1966" y="5123"/>
                  </a:cubicBezTo>
                  <a:cubicBezTo>
                    <a:pt x="1660" y="5611"/>
                    <a:pt x="1086" y="6142"/>
                    <a:pt x="4" y="6456"/>
                  </a:cubicBezTo>
                  <a:cubicBezTo>
                    <a:pt x="63" y="6474"/>
                    <a:pt x="126" y="6490"/>
                    <a:pt x="189" y="6507"/>
                  </a:cubicBezTo>
                  <a:cubicBezTo>
                    <a:pt x="1392" y="6201"/>
                    <a:pt x="2014" y="5638"/>
                    <a:pt x="2336" y="5123"/>
                  </a:cubicBezTo>
                  <a:cubicBezTo>
                    <a:pt x="2708" y="4530"/>
                    <a:pt x="2680" y="3999"/>
                    <a:pt x="2680" y="3998"/>
                  </a:cubicBezTo>
                  <a:lnTo>
                    <a:pt x="2680" y="1173"/>
                  </a:lnTo>
                  <a:cubicBezTo>
                    <a:pt x="2680" y="1077"/>
                    <a:pt x="2611" y="992"/>
                    <a:pt x="2515" y="972"/>
                  </a:cubicBezTo>
                  <a:cubicBezTo>
                    <a:pt x="1542" y="776"/>
                    <a:pt x="611" y="229"/>
                    <a:pt x="300" y="33"/>
                  </a:cubicBezTo>
                  <a:cubicBezTo>
                    <a:pt x="265" y="12"/>
                    <a:pt x="227" y="1"/>
                    <a:pt x="18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2"/>
            <p:cNvSpPr/>
            <p:nvPr/>
          </p:nvSpPr>
          <p:spPr>
            <a:xfrm>
              <a:off x="4825479" y="2925101"/>
              <a:ext cx="140377" cy="182389"/>
            </a:xfrm>
            <a:custGeom>
              <a:rect b="b" l="l" r="r" t="t"/>
              <a:pathLst>
                <a:path extrusionOk="0" h="5137" w="3954">
                  <a:moveTo>
                    <a:pt x="1977" y="1"/>
                  </a:moveTo>
                  <a:cubicBezTo>
                    <a:pt x="1948" y="1"/>
                    <a:pt x="1919" y="9"/>
                    <a:pt x="1893" y="25"/>
                  </a:cubicBezTo>
                  <a:cubicBezTo>
                    <a:pt x="1656" y="174"/>
                    <a:pt x="945" y="592"/>
                    <a:pt x="202" y="743"/>
                  </a:cubicBezTo>
                  <a:cubicBezTo>
                    <a:pt x="129" y="757"/>
                    <a:pt x="76" y="822"/>
                    <a:pt x="76" y="898"/>
                  </a:cubicBezTo>
                  <a:lnTo>
                    <a:pt x="76" y="3052"/>
                  </a:lnTo>
                  <a:cubicBezTo>
                    <a:pt x="76" y="3052"/>
                    <a:pt x="1" y="4632"/>
                    <a:pt x="1978" y="5136"/>
                  </a:cubicBezTo>
                  <a:cubicBezTo>
                    <a:pt x="3954" y="4632"/>
                    <a:pt x="3879" y="3052"/>
                    <a:pt x="3879" y="3052"/>
                  </a:cubicBezTo>
                  <a:lnTo>
                    <a:pt x="3879" y="898"/>
                  </a:lnTo>
                  <a:cubicBezTo>
                    <a:pt x="3879" y="822"/>
                    <a:pt x="3827" y="757"/>
                    <a:pt x="3753" y="743"/>
                  </a:cubicBezTo>
                  <a:cubicBezTo>
                    <a:pt x="3010" y="593"/>
                    <a:pt x="2301" y="176"/>
                    <a:pt x="2062" y="25"/>
                  </a:cubicBezTo>
                  <a:cubicBezTo>
                    <a:pt x="2036" y="9"/>
                    <a:pt x="2007" y="1"/>
                    <a:pt x="1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884876" y="2925030"/>
              <a:ext cx="79100" cy="182354"/>
            </a:xfrm>
            <a:custGeom>
              <a:rect b="b" l="l" r="r" t="t"/>
              <a:pathLst>
                <a:path extrusionOk="0" h="5136" w="2228">
                  <a:moveTo>
                    <a:pt x="306" y="0"/>
                  </a:moveTo>
                  <a:cubicBezTo>
                    <a:pt x="277" y="0"/>
                    <a:pt x="248" y="9"/>
                    <a:pt x="222" y="25"/>
                  </a:cubicBezTo>
                  <a:cubicBezTo>
                    <a:pt x="170" y="57"/>
                    <a:pt x="94" y="103"/>
                    <a:pt x="0" y="156"/>
                  </a:cubicBezTo>
                  <a:cubicBezTo>
                    <a:pt x="291" y="335"/>
                    <a:pt x="1026" y="866"/>
                    <a:pt x="1718" y="1004"/>
                  </a:cubicBezTo>
                  <a:cubicBezTo>
                    <a:pt x="1792" y="1018"/>
                    <a:pt x="1844" y="1083"/>
                    <a:pt x="1844" y="1158"/>
                  </a:cubicBezTo>
                  <a:lnTo>
                    <a:pt x="1844" y="3053"/>
                  </a:lnTo>
                  <a:cubicBezTo>
                    <a:pt x="1844" y="3053"/>
                    <a:pt x="1865" y="3506"/>
                    <a:pt x="1582" y="4004"/>
                  </a:cubicBezTo>
                  <a:cubicBezTo>
                    <a:pt x="1351" y="4407"/>
                    <a:pt x="923" y="4839"/>
                    <a:pt x="122" y="5085"/>
                  </a:cubicBezTo>
                  <a:cubicBezTo>
                    <a:pt x="181" y="5104"/>
                    <a:pt x="242" y="5119"/>
                    <a:pt x="304" y="5135"/>
                  </a:cubicBezTo>
                  <a:cubicBezTo>
                    <a:pt x="1222" y="4902"/>
                    <a:pt x="1697" y="4436"/>
                    <a:pt x="1943" y="4004"/>
                  </a:cubicBezTo>
                  <a:cubicBezTo>
                    <a:pt x="2228" y="3508"/>
                    <a:pt x="2206" y="3054"/>
                    <a:pt x="2208" y="3053"/>
                  </a:cubicBezTo>
                  <a:lnTo>
                    <a:pt x="2208" y="897"/>
                  </a:lnTo>
                  <a:cubicBezTo>
                    <a:pt x="2208" y="823"/>
                    <a:pt x="2156" y="758"/>
                    <a:pt x="2082" y="743"/>
                  </a:cubicBezTo>
                  <a:cubicBezTo>
                    <a:pt x="1338" y="592"/>
                    <a:pt x="629" y="175"/>
                    <a:pt x="392" y="25"/>
                  </a:cubicBezTo>
                  <a:cubicBezTo>
                    <a:pt x="365" y="9"/>
                    <a:pt x="335" y="0"/>
                    <a:pt x="30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4848520" y="2969125"/>
              <a:ext cx="94366" cy="94301"/>
            </a:xfrm>
            <a:custGeom>
              <a:rect b="b" l="l" r="r" t="t"/>
              <a:pathLst>
                <a:path extrusionOk="0" h="2656" w="2658">
                  <a:moveTo>
                    <a:pt x="1073" y="1"/>
                  </a:moveTo>
                  <a:cubicBezTo>
                    <a:pt x="981" y="1"/>
                    <a:pt x="906" y="77"/>
                    <a:pt x="906" y="169"/>
                  </a:cubicBezTo>
                  <a:lnTo>
                    <a:pt x="906" y="739"/>
                  </a:lnTo>
                  <a:cubicBezTo>
                    <a:pt x="906" y="831"/>
                    <a:pt x="830" y="906"/>
                    <a:pt x="739" y="906"/>
                  </a:cubicBezTo>
                  <a:lnTo>
                    <a:pt x="168" y="906"/>
                  </a:lnTo>
                  <a:cubicBezTo>
                    <a:pt x="77" y="906"/>
                    <a:pt x="1" y="982"/>
                    <a:pt x="1" y="1073"/>
                  </a:cubicBezTo>
                  <a:lnTo>
                    <a:pt x="1" y="1584"/>
                  </a:lnTo>
                  <a:cubicBezTo>
                    <a:pt x="1" y="1676"/>
                    <a:pt x="77" y="1752"/>
                    <a:pt x="168" y="1752"/>
                  </a:cubicBezTo>
                  <a:lnTo>
                    <a:pt x="739" y="1752"/>
                  </a:lnTo>
                  <a:cubicBezTo>
                    <a:pt x="830" y="1752"/>
                    <a:pt x="906" y="1827"/>
                    <a:pt x="906" y="1919"/>
                  </a:cubicBezTo>
                  <a:lnTo>
                    <a:pt x="906" y="2489"/>
                  </a:lnTo>
                  <a:cubicBezTo>
                    <a:pt x="906" y="2581"/>
                    <a:pt x="981" y="2656"/>
                    <a:pt x="1073" y="2656"/>
                  </a:cubicBezTo>
                  <a:lnTo>
                    <a:pt x="1584" y="2656"/>
                  </a:lnTo>
                  <a:cubicBezTo>
                    <a:pt x="1676" y="2656"/>
                    <a:pt x="1751" y="2581"/>
                    <a:pt x="1751" y="2489"/>
                  </a:cubicBezTo>
                  <a:lnTo>
                    <a:pt x="1751" y="1919"/>
                  </a:lnTo>
                  <a:cubicBezTo>
                    <a:pt x="1751" y="1827"/>
                    <a:pt x="1827" y="1752"/>
                    <a:pt x="1918" y="1752"/>
                  </a:cubicBezTo>
                  <a:lnTo>
                    <a:pt x="2489" y="1752"/>
                  </a:lnTo>
                  <a:cubicBezTo>
                    <a:pt x="2580" y="1752"/>
                    <a:pt x="2656" y="1676"/>
                    <a:pt x="2656" y="1584"/>
                  </a:cubicBezTo>
                  <a:lnTo>
                    <a:pt x="2656" y="1073"/>
                  </a:lnTo>
                  <a:cubicBezTo>
                    <a:pt x="2657" y="979"/>
                    <a:pt x="2583" y="906"/>
                    <a:pt x="2491" y="906"/>
                  </a:cubicBezTo>
                  <a:lnTo>
                    <a:pt x="1919" y="906"/>
                  </a:lnTo>
                  <a:cubicBezTo>
                    <a:pt x="1827" y="906"/>
                    <a:pt x="1751" y="831"/>
                    <a:pt x="1751" y="739"/>
                  </a:cubicBezTo>
                  <a:lnTo>
                    <a:pt x="1751" y="169"/>
                  </a:lnTo>
                  <a:cubicBezTo>
                    <a:pt x="1751" y="77"/>
                    <a:pt x="1676" y="1"/>
                    <a:pt x="1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4891622" y="3031292"/>
              <a:ext cx="25065" cy="32132"/>
            </a:xfrm>
            <a:custGeom>
              <a:rect b="b" l="l" r="r" t="t"/>
              <a:pathLst>
                <a:path extrusionOk="0" h="905" w="706">
                  <a:moveTo>
                    <a:pt x="334" y="1"/>
                  </a:moveTo>
                  <a:cubicBezTo>
                    <a:pt x="242" y="1"/>
                    <a:pt x="167" y="74"/>
                    <a:pt x="167" y="168"/>
                  </a:cubicBezTo>
                  <a:lnTo>
                    <a:pt x="167" y="738"/>
                  </a:lnTo>
                  <a:cubicBezTo>
                    <a:pt x="167" y="830"/>
                    <a:pt x="91" y="905"/>
                    <a:pt x="0" y="905"/>
                  </a:cubicBezTo>
                  <a:lnTo>
                    <a:pt x="370" y="905"/>
                  </a:lnTo>
                  <a:cubicBezTo>
                    <a:pt x="462" y="905"/>
                    <a:pt x="537" y="830"/>
                    <a:pt x="537" y="738"/>
                  </a:cubicBezTo>
                  <a:lnTo>
                    <a:pt x="537" y="168"/>
                  </a:lnTo>
                  <a:cubicBezTo>
                    <a:pt x="537" y="76"/>
                    <a:pt x="610" y="1"/>
                    <a:pt x="70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891622" y="2969125"/>
              <a:ext cx="25065" cy="32168"/>
            </a:xfrm>
            <a:custGeom>
              <a:rect b="b" l="l" r="r" t="t"/>
              <a:pathLst>
                <a:path extrusionOk="0" h="906" w="706">
                  <a:moveTo>
                    <a:pt x="0" y="1"/>
                  </a:moveTo>
                  <a:cubicBezTo>
                    <a:pt x="91" y="1"/>
                    <a:pt x="167" y="77"/>
                    <a:pt x="167" y="169"/>
                  </a:cubicBezTo>
                  <a:lnTo>
                    <a:pt x="167" y="739"/>
                  </a:lnTo>
                  <a:cubicBezTo>
                    <a:pt x="167" y="831"/>
                    <a:pt x="240" y="906"/>
                    <a:pt x="334" y="906"/>
                  </a:cubicBezTo>
                  <a:lnTo>
                    <a:pt x="705" y="906"/>
                  </a:lnTo>
                  <a:cubicBezTo>
                    <a:pt x="613" y="906"/>
                    <a:pt x="537" y="831"/>
                    <a:pt x="537" y="739"/>
                  </a:cubicBezTo>
                  <a:lnTo>
                    <a:pt x="537" y="169"/>
                  </a:lnTo>
                  <a:cubicBezTo>
                    <a:pt x="537" y="77"/>
                    <a:pt x="463" y="1"/>
                    <a:pt x="37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4923788" y="3001256"/>
              <a:ext cx="19100" cy="30073"/>
            </a:xfrm>
            <a:custGeom>
              <a:rect b="b" l="l" r="r" t="t"/>
              <a:pathLst>
                <a:path extrusionOk="0" h="847" w="538">
                  <a:moveTo>
                    <a:pt x="1" y="1"/>
                  </a:moveTo>
                  <a:cubicBezTo>
                    <a:pt x="91" y="1"/>
                    <a:pt x="168" y="77"/>
                    <a:pt x="168" y="168"/>
                  </a:cubicBezTo>
                  <a:lnTo>
                    <a:pt x="168" y="679"/>
                  </a:lnTo>
                  <a:cubicBezTo>
                    <a:pt x="168" y="771"/>
                    <a:pt x="94" y="847"/>
                    <a:pt x="1" y="847"/>
                  </a:cubicBezTo>
                  <a:lnTo>
                    <a:pt x="371" y="847"/>
                  </a:lnTo>
                  <a:cubicBezTo>
                    <a:pt x="463" y="847"/>
                    <a:pt x="537" y="771"/>
                    <a:pt x="537" y="679"/>
                  </a:cubicBezTo>
                  <a:lnTo>
                    <a:pt x="537" y="168"/>
                  </a:lnTo>
                  <a:cubicBezTo>
                    <a:pt x="537" y="74"/>
                    <a:pt x="463" y="1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7" name="Google Shape;1817;p12"/>
          <p:cNvGrpSpPr/>
          <p:nvPr/>
        </p:nvGrpSpPr>
        <p:grpSpPr>
          <a:xfrm>
            <a:off x="1007234" y="1820416"/>
            <a:ext cx="280389" cy="326290"/>
            <a:chOff x="4084872" y="2830944"/>
            <a:chExt cx="327022" cy="327108"/>
          </a:xfrm>
        </p:grpSpPr>
        <p:sp>
          <p:nvSpPr>
            <p:cNvPr id="1818" name="Google Shape;1818;p12"/>
            <p:cNvSpPr/>
            <p:nvPr/>
          </p:nvSpPr>
          <p:spPr>
            <a:xfrm>
              <a:off x="4084872" y="2830944"/>
              <a:ext cx="322221" cy="327108"/>
            </a:xfrm>
            <a:custGeom>
              <a:rect b="b" l="l" r="r" t="t"/>
              <a:pathLst>
                <a:path extrusionOk="0" h="9213" w="9076">
                  <a:moveTo>
                    <a:pt x="4606" y="0"/>
                  </a:moveTo>
                  <a:cubicBezTo>
                    <a:pt x="3357" y="0"/>
                    <a:pt x="2226" y="497"/>
                    <a:pt x="1397" y="1302"/>
                  </a:cubicBezTo>
                  <a:cubicBezTo>
                    <a:pt x="1341" y="1357"/>
                    <a:pt x="1269" y="1553"/>
                    <a:pt x="1217" y="1610"/>
                  </a:cubicBezTo>
                  <a:cubicBezTo>
                    <a:pt x="679" y="2187"/>
                    <a:pt x="486" y="2701"/>
                    <a:pt x="300" y="3496"/>
                  </a:cubicBezTo>
                  <a:cubicBezTo>
                    <a:pt x="281" y="3582"/>
                    <a:pt x="81" y="3732"/>
                    <a:pt x="67" y="3819"/>
                  </a:cubicBezTo>
                  <a:cubicBezTo>
                    <a:pt x="24" y="4077"/>
                    <a:pt x="1" y="4339"/>
                    <a:pt x="1" y="4608"/>
                  </a:cubicBezTo>
                  <a:cubicBezTo>
                    <a:pt x="1" y="7151"/>
                    <a:pt x="2061" y="9213"/>
                    <a:pt x="4606" y="9213"/>
                  </a:cubicBezTo>
                  <a:cubicBezTo>
                    <a:pt x="5764" y="9213"/>
                    <a:pt x="6823" y="8784"/>
                    <a:pt x="7632" y="8077"/>
                  </a:cubicBezTo>
                  <a:cubicBezTo>
                    <a:pt x="7681" y="8034"/>
                    <a:pt x="7690" y="7803"/>
                    <a:pt x="7737" y="7756"/>
                  </a:cubicBezTo>
                  <a:cubicBezTo>
                    <a:pt x="8621" y="6919"/>
                    <a:pt x="9075" y="5922"/>
                    <a:pt x="9075" y="4608"/>
                  </a:cubicBezTo>
                  <a:cubicBezTo>
                    <a:pt x="9075" y="2963"/>
                    <a:pt x="8297" y="1639"/>
                    <a:pt x="7000" y="823"/>
                  </a:cubicBezTo>
                  <a:cubicBezTo>
                    <a:pt x="6938" y="784"/>
                    <a:pt x="6927" y="626"/>
                    <a:pt x="6862" y="590"/>
                  </a:cubicBezTo>
                  <a:cubicBezTo>
                    <a:pt x="6194" y="215"/>
                    <a:pt x="5426" y="0"/>
                    <a:pt x="46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86696" y="2837584"/>
              <a:ext cx="225192" cy="320468"/>
            </a:xfrm>
            <a:custGeom>
              <a:rect b="b" l="l" r="r" t="t"/>
              <a:pathLst>
                <a:path extrusionOk="0" h="9026" w="6343">
                  <a:moveTo>
                    <a:pt x="3034" y="0"/>
                  </a:moveTo>
                  <a:lnTo>
                    <a:pt x="3034" y="0"/>
                  </a:lnTo>
                  <a:cubicBezTo>
                    <a:pt x="4716" y="688"/>
                    <a:pt x="5901" y="2339"/>
                    <a:pt x="5901" y="4267"/>
                  </a:cubicBezTo>
                  <a:cubicBezTo>
                    <a:pt x="5901" y="6811"/>
                    <a:pt x="3840" y="8872"/>
                    <a:pt x="1296" y="8872"/>
                  </a:cubicBezTo>
                  <a:cubicBezTo>
                    <a:pt x="847" y="8872"/>
                    <a:pt x="411" y="8807"/>
                    <a:pt x="1" y="8688"/>
                  </a:cubicBezTo>
                  <a:lnTo>
                    <a:pt x="1" y="8688"/>
                  </a:lnTo>
                  <a:cubicBezTo>
                    <a:pt x="538" y="8905"/>
                    <a:pt x="1123" y="9026"/>
                    <a:pt x="1738" y="9026"/>
                  </a:cubicBezTo>
                  <a:cubicBezTo>
                    <a:pt x="4280" y="9026"/>
                    <a:pt x="6343" y="6964"/>
                    <a:pt x="6343" y="4421"/>
                  </a:cubicBezTo>
                  <a:cubicBezTo>
                    <a:pt x="6343" y="2329"/>
                    <a:pt x="4944" y="561"/>
                    <a:pt x="303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237751" y="2851998"/>
              <a:ext cx="174140" cy="265755"/>
            </a:xfrm>
            <a:custGeom>
              <a:rect b="b" l="l" r="r" t="t"/>
              <a:pathLst>
                <a:path extrusionOk="0" h="7485" w="4905">
                  <a:moveTo>
                    <a:pt x="2556" y="0"/>
                  </a:moveTo>
                  <a:cubicBezTo>
                    <a:pt x="2168" y="419"/>
                    <a:pt x="1756" y="814"/>
                    <a:pt x="1326" y="1190"/>
                  </a:cubicBezTo>
                  <a:cubicBezTo>
                    <a:pt x="1252" y="1253"/>
                    <a:pt x="1175" y="1320"/>
                    <a:pt x="1081" y="1350"/>
                  </a:cubicBezTo>
                  <a:cubicBezTo>
                    <a:pt x="1054" y="1359"/>
                    <a:pt x="1020" y="1363"/>
                    <a:pt x="983" y="1363"/>
                  </a:cubicBezTo>
                  <a:cubicBezTo>
                    <a:pt x="820" y="1363"/>
                    <a:pt x="577" y="1291"/>
                    <a:pt x="379" y="1291"/>
                  </a:cubicBezTo>
                  <a:cubicBezTo>
                    <a:pt x="216" y="1291"/>
                    <a:pt x="83" y="1339"/>
                    <a:pt x="48" y="1514"/>
                  </a:cubicBezTo>
                  <a:cubicBezTo>
                    <a:pt x="0" y="1744"/>
                    <a:pt x="375" y="1872"/>
                    <a:pt x="367" y="2110"/>
                  </a:cubicBezTo>
                  <a:cubicBezTo>
                    <a:pt x="366" y="2170"/>
                    <a:pt x="336" y="2228"/>
                    <a:pt x="317" y="2290"/>
                  </a:cubicBezTo>
                  <a:cubicBezTo>
                    <a:pt x="225" y="2602"/>
                    <a:pt x="498" y="2900"/>
                    <a:pt x="769" y="3084"/>
                  </a:cubicBezTo>
                  <a:cubicBezTo>
                    <a:pt x="1038" y="3269"/>
                    <a:pt x="1359" y="3458"/>
                    <a:pt x="1424" y="3779"/>
                  </a:cubicBezTo>
                  <a:cubicBezTo>
                    <a:pt x="1455" y="3940"/>
                    <a:pt x="1416" y="4119"/>
                    <a:pt x="1483" y="4271"/>
                  </a:cubicBezTo>
                  <a:cubicBezTo>
                    <a:pt x="1624" y="4592"/>
                    <a:pt x="2107" y="4576"/>
                    <a:pt x="2340" y="4835"/>
                  </a:cubicBezTo>
                  <a:cubicBezTo>
                    <a:pt x="2499" y="5009"/>
                    <a:pt x="2510" y="5274"/>
                    <a:pt x="2467" y="5507"/>
                  </a:cubicBezTo>
                  <a:cubicBezTo>
                    <a:pt x="2424" y="5742"/>
                    <a:pt x="2339" y="5968"/>
                    <a:pt x="2339" y="6205"/>
                  </a:cubicBezTo>
                  <a:cubicBezTo>
                    <a:pt x="2340" y="6576"/>
                    <a:pt x="2556" y="6922"/>
                    <a:pt x="2840" y="7162"/>
                  </a:cubicBezTo>
                  <a:cubicBezTo>
                    <a:pt x="2988" y="7290"/>
                    <a:pt x="3153" y="7392"/>
                    <a:pt x="3326" y="7484"/>
                  </a:cubicBezTo>
                  <a:cubicBezTo>
                    <a:pt x="4293" y="6641"/>
                    <a:pt x="4905" y="5399"/>
                    <a:pt x="4905" y="4015"/>
                  </a:cubicBezTo>
                  <a:cubicBezTo>
                    <a:pt x="4905" y="2291"/>
                    <a:pt x="3956" y="789"/>
                    <a:pt x="25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4325871" y="2852034"/>
              <a:ext cx="86023" cy="265719"/>
            </a:xfrm>
            <a:custGeom>
              <a:rect b="b" l="l" r="r" t="t"/>
              <a:pathLst>
                <a:path extrusionOk="0" h="7484" w="2423">
                  <a:moveTo>
                    <a:pt x="74" y="0"/>
                  </a:moveTo>
                  <a:cubicBezTo>
                    <a:pt x="50" y="25"/>
                    <a:pt x="27" y="51"/>
                    <a:pt x="1" y="75"/>
                  </a:cubicBezTo>
                  <a:cubicBezTo>
                    <a:pt x="1199" y="907"/>
                    <a:pt x="1984" y="2291"/>
                    <a:pt x="1984" y="3860"/>
                  </a:cubicBezTo>
                  <a:cubicBezTo>
                    <a:pt x="1984" y="5205"/>
                    <a:pt x="1404" y="6419"/>
                    <a:pt x="483" y="7260"/>
                  </a:cubicBezTo>
                  <a:cubicBezTo>
                    <a:pt x="596" y="7345"/>
                    <a:pt x="719" y="7417"/>
                    <a:pt x="844" y="7483"/>
                  </a:cubicBezTo>
                  <a:cubicBezTo>
                    <a:pt x="1811" y="6640"/>
                    <a:pt x="2423" y="5398"/>
                    <a:pt x="2423" y="4014"/>
                  </a:cubicBezTo>
                  <a:cubicBezTo>
                    <a:pt x="2423" y="2290"/>
                    <a:pt x="1474" y="788"/>
                    <a:pt x="7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4087215" y="2877277"/>
              <a:ext cx="111371" cy="111876"/>
            </a:xfrm>
            <a:custGeom>
              <a:rect b="b" l="l" r="r" t="t"/>
              <a:pathLst>
                <a:path extrusionOk="0" h="3151" w="3137">
                  <a:moveTo>
                    <a:pt x="1331" y="0"/>
                  </a:moveTo>
                  <a:cubicBezTo>
                    <a:pt x="647" y="664"/>
                    <a:pt x="169" y="1537"/>
                    <a:pt x="1" y="2516"/>
                  </a:cubicBezTo>
                  <a:cubicBezTo>
                    <a:pt x="57" y="2507"/>
                    <a:pt x="112" y="2504"/>
                    <a:pt x="169" y="2501"/>
                  </a:cubicBezTo>
                  <a:cubicBezTo>
                    <a:pt x="174" y="2501"/>
                    <a:pt x="179" y="2501"/>
                    <a:pt x="183" y="2501"/>
                  </a:cubicBezTo>
                  <a:cubicBezTo>
                    <a:pt x="587" y="2501"/>
                    <a:pt x="964" y="2687"/>
                    <a:pt x="1342" y="2829"/>
                  </a:cubicBezTo>
                  <a:cubicBezTo>
                    <a:pt x="1749" y="2983"/>
                    <a:pt x="2174" y="3088"/>
                    <a:pt x="2606" y="3145"/>
                  </a:cubicBezTo>
                  <a:cubicBezTo>
                    <a:pt x="2631" y="3147"/>
                    <a:pt x="2656" y="3150"/>
                    <a:pt x="2682" y="3150"/>
                  </a:cubicBezTo>
                  <a:cubicBezTo>
                    <a:pt x="2707" y="3150"/>
                    <a:pt x="2732" y="3147"/>
                    <a:pt x="2757" y="3139"/>
                  </a:cubicBezTo>
                  <a:cubicBezTo>
                    <a:pt x="2878" y="3094"/>
                    <a:pt x="2952" y="2955"/>
                    <a:pt x="2964" y="2838"/>
                  </a:cubicBezTo>
                  <a:cubicBezTo>
                    <a:pt x="2996" y="2477"/>
                    <a:pt x="3043" y="2119"/>
                    <a:pt x="3095" y="1767"/>
                  </a:cubicBezTo>
                  <a:cubicBezTo>
                    <a:pt x="3137" y="1497"/>
                    <a:pt x="3129" y="1235"/>
                    <a:pt x="2886" y="1051"/>
                  </a:cubicBezTo>
                  <a:cubicBezTo>
                    <a:pt x="2565" y="802"/>
                    <a:pt x="2211" y="526"/>
                    <a:pt x="1867" y="305"/>
                  </a:cubicBezTo>
                  <a:cubicBezTo>
                    <a:pt x="1693" y="195"/>
                    <a:pt x="1513" y="91"/>
                    <a:pt x="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4173879" y="2907065"/>
              <a:ext cx="24710" cy="82088"/>
            </a:xfrm>
            <a:custGeom>
              <a:rect b="b" l="l" r="r" t="t"/>
              <a:pathLst>
                <a:path extrusionOk="0" h="2312" w="696">
                  <a:moveTo>
                    <a:pt x="170" y="0"/>
                  </a:moveTo>
                  <a:cubicBezTo>
                    <a:pt x="347" y="206"/>
                    <a:pt x="350" y="468"/>
                    <a:pt x="309" y="740"/>
                  </a:cubicBezTo>
                  <a:cubicBezTo>
                    <a:pt x="247" y="1149"/>
                    <a:pt x="193" y="1563"/>
                    <a:pt x="156" y="1983"/>
                  </a:cubicBezTo>
                  <a:cubicBezTo>
                    <a:pt x="144" y="2087"/>
                    <a:pt x="91" y="2209"/>
                    <a:pt x="1" y="2281"/>
                  </a:cubicBezTo>
                  <a:cubicBezTo>
                    <a:pt x="55" y="2291"/>
                    <a:pt x="110" y="2298"/>
                    <a:pt x="165" y="2306"/>
                  </a:cubicBezTo>
                  <a:cubicBezTo>
                    <a:pt x="190" y="2308"/>
                    <a:pt x="216" y="2311"/>
                    <a:pt x="241" y="2311"/>
                  </a:cubicBezTo>
                  <a:cubicBezTo>
                    <a:pt x="267" y="2311"/>
                    <a:pt x="292" y="2308"/>
                    <a:pt x="316" y="2300"/>
                  </a:cubicBezTo>
                  <a:cubicBezTo>
                    <a:pt x="437" y="2255"/>
                    <a:pt x="511" y="2116"/>
                    <a:pt x="523" y="1999"/>
                  </a:cubicBezTo>
                  <a:cubicBezTo>
                    <a:pt x="555" y="1638"/>
                    <a:pt x="602" y="1280"/>
                    <a:pt x="654" y="928"/>
                  </a:cubicBezTo>
                  <a:cubicBezTo>
                    <a:pt x="696" y="658"/>
                    <a:pt x="688" y="396"/>
                    <a:pt x="445" y="213"/>
                  </a:cubicBezTo>
                  <a:cubicBezTo>
                    <a:pt x="355" y="144"/>
                    <a:pt x="264" y="72"/>
                    <a:pt x="1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4214460" y="2933160"/>
              <a:ext cx="9976" cy="10048"/>
            </a:xfrm>
            <a:custGeom>
              <a:rect b="b" l="l" r="r" t="t"/>
              <a:pathLst>
                <a:path extrusionOk="0" h="283" w="281">
                  <a:moveTo>
                    <a:pt x="140" y="1"/>
                  </a:moveTo>
                  <a:cubicBezTo>
                    <a:pt x="62" y="1"/>
                    <a:pt x="0" y="64"/>
                    <a:pt x="0" y="142"/>
                  </a:cubicBezTo>
                  <a:cubicBezTo>
                    <a:pt x="0" y="219"/>
                    <a:pt x="62" y="283"/>
                    <a:pt x="140" y="283"/>
                  </a:cubicBezTo>
                  <a:cubicBezTo>
                    <a:pt x="217" y="283"/>
                    <a:pt x="281" y="219"/>
                    <a:pt x="281" y="142"/>
                  </a:cubicBezTo>
                  <a:cubicBezTo>
                    <a:pt x="281" y="64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4279396" y="3050784"/>
              <a:ext cx="9976" cy="9977"/>
            </a:xfrm>
            <a:custGeom>
              <a:rect b="b" l="l" r="r" t="t"/>
              <a:pathLst>
                <a:path extrusionOk="0" h="281" w="281">
                  <a:moveTo>
                    <a:pt x="141" y="0"/>
                  </a:moveTo>
                  <a:cubicBezTo>
                    <a:pt x="63" y="0"/>
                    <a:pt x="0" y="62"/>
                    <a:pt x="0" y="140"/>
                  </a:cubicBezTo>
                  <a:cubicBezTo>
                    <a:pt x="0" y="218"/>
                    <a:pt x="63" y="281"/>
                    <a:pt x="141" y="281"/>
                  </a:cubicBezTo>
                  <a:cubicBezTo>
                    <a:pt x="217" y="281"/>
                    <a:pt x="281" y="218"/>
                    <a:pt x="281" y="140"/>
                  </a:cubicBezTo>
                  <a:cubicBezTo>
                    <a:pt x="281" y="62"/>
                    <a:pt x="217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4243112" y="2855229"/>
              <a:ext cx="10757" cy="9977"/>
            </a:xfrm>
            <a:custGeom>
              <a:rect b="b" l="l" r="r" t="t"/>
              <a:pathLst>
                <a:path extrusionOk="0" h="281" w="303">
                  <a:moveTo>
                    <a:pt x="151" y="1"/>
                  </a:moveTo>
                  <a:cubicBezTo>
                    <a:pt x="84" y="1"/>
                    <a:pt x="24" y="49"/>
                    <a:pt x="13" y="118"/>
                  </a:cubicBezTo>
                  <a:cubicBezTo>
                    <a:pt x="0" y="195"/>
                    <a:pt x="52" y="267"/>
                    <a:pt x="129" y="279"/>
                  </a:cubicBezTo>
                  <a:cubicBezTo>
                    <a:pt x="137" y="280"/>
                    <a:pt x="145" y="281"/>
                    <a:pt x="152" y="281"/>
                  </a:cubicBezTo>
                  <a:cubicBezTo>
                    <a:pt x="220" y="281"/>
                    <a:pt x="279" y="232"/>
                    <a:pt x="290" y="164"/>
                  </a:cubicBezTo>
                  <a:cubicBezTo>
                    <a:pt x="303" y="87"/>
                    <a:pt x="251" y="14"/>
                    <a:pt x="175" y="3"/>
                  </a:cubicBezTo>
                  <a:cubicBezTo>
                    <a:pt x="167" y="1"/>
                    <a:pt x="159" y="1"/>
                    <a:pt x="15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4217407" y="2878129"/>
              <a:ext cx="10047" cy="10012"/>
            </a:xfrm>
            <a:custGeom>
              <a:rect b="b" l="l" r="r" t="t"/>
              <a:pathLst>
                <a:path extrusionOk="0" h="282" w="283">
                  <a:moveTo>
                    <a:pt x="142" y="1"/>
                  </a:moveTo>
                  <a:cubicBezTo>
                    <a:pt x="64" y="1"/>
                    <a:pt x="1" y="64"/>
                    <a:pt x="1" y="140"/>
                  </a:cubicBezTo>
                  <a:cubicBezTo>
                    <a:pt x="1" y="218"/>
                    <a:pt x="64" y="281"/>
                    <a:pt x="142" y="281"/>
                  </a:cubicBezTo>
                  <a:cubicBezTo>
                    <a:pt x="219" y="281"/>
                    <a:pt x="283" y="218"/>
                    <a:pt x="283" y="140"/>
                  </a:cubicBezTo>
                  <a:cubicBezTo>
                    <a:pt x="283" y="64"/>
                    <a:pt x="219" y="1"/>
                    <a:pt x="14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4252307" y="3077909"/>
              <a:ext cx="10012" cy="9977"/>
            </a:xfrm>
            <a:custGeom>
              <a:rect b="b" l="l" r="r" t="t"/>
              <a:pathLst>
                <a:path extrusionOk="0" h="281" w="282">
                  <a:moveTo>
                    <a:pt x="142" y="0"/>
                  </a:moveTo>
                  <a:cubicBezTo>
                    <a:pt x="64" y="0"/>
                    <a:pt x="0" y="64"/>
                    <a:pt x="0" y="141"/>
                  </a:cubicBezTo>
                  <a:cubicBezTo>
                    <a:pt x="0" y="218"/>
                    <a:pt x="64" y="281"/>
                    <a:pt x="142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4"/>
                    <a:pt x="218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4275775" y="3101341"/>
              <a:ext cx="9976" cy="10012"/>
            </a:xfrm>
            <a:custGeom>
              <a:rect b="b" l="l" r="r" t="t"/>
              <a:pathLst>
                <a:path extrusionOk="0" h="282" w="281">
                  <a:moveTo>
                    <a:pt x="140" y="1"/>
                  </a:moveTo>
                  <a:cubicBezTo>
                    <a:pt x="62" y="1"/>
                    <a:pt x="0" y="63"/>
                    <a:pt x="0" y="140"/>
                  </a:cubicBezTo>
                  <a:cubicBezTo>
                    <a:pt x="0" y="218"/>
                    <a:pt x="62" y="282"/>
                    <a:pt x="140" y="282"/>
                  </a:cubicBezTo>
                  <a:cubicBezTo>
                    <a:pt x="217" y="282"/>
                    <a:pt x="281" y="218"/>
                    <a:pt x="281" y="140"/>
                  </a:cubicBezTo>
                  <a:cubicBezTo>
                    <a:pt x="281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4150802" y="2928260"/>
              <a:ext cx="20556" cy="9906"/>
            </a:xfrm>
            <a:custGeom>
              <a:rect b="b" l="l" r="r" t="t"/>
              <a:pathLst>
                <a:path extrusionOk="0" h="279" w="579">
                  <a:moveTo>
                    <a:pt x="138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5"/>
                    <a:pt x="61" y="278"/>
                    <a:pt x="138" y="278"/>
                  </a:cubicBezTo>
                  <a:lnTo>
                    <a:pt x="440" y="278"/>
                  </a:lnTo>
                  <a:cubicBezTo>
                    <a:pt x="518" y="278"/>
                    <a:pt x="579" y="215"/>
                    <a:pt x="579" y="140"/>
                  </a:cubicBezTo>
                  <a:cubicBezTo>
                    <a:pt x="579" y="64"/>
                    <a:pt x="518" y="0"/>
                    <a:pt x="44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4335528" y="2989575"/>
              <a:ext cx="20591" cy="9906"/>
            </a:xfrm>
            <a:custGeom>
              <a:rect b="b" l="l" r="r" t="t"/>
              <a:pathLst>
                <a:path extrusionOk="0" h="279" w="580">
                  <a:moveTo>
                    <a:pt x="139" y="0"/>
                  </a:moveTo>
                  <a:cubicBezTo>
                    <a:pt x="64" y="0"/>
                    <a:pt x="1" y="62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441" y="278"/>
                  </a:lnTo>
                  <a:cubicBezTo>
                    <a:pt x="519" y="278"/>
                    <a:pt x="579" y="215"/>
                    <a:pt x="579" y="140"/>
                  </a:cubicBezTo>
                  <a:cubicBezTo>
                    <a:pt x="579" y="64"/>
                    <a:pt x="519" y="0"/>
                    <a:pt x="4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4354629" y="3008712"/>
              <a:ext cx="20591" cy="9906"/>
            </a:xfrm>
            <a:custGeom>
              <a:rect b="b" l="l" r="r" t="t"/>
              <a:pathLst>
                <a:path extrusionOk="0" h="279" w="580">
                  <a:moveTo>
                    <a:pt x="139" y="1"/>
                  </a:moveTo>
                  <a:cubicBezTo>
                    <a:pt x="63" y="1"/>
                    <a:pt x="1" y="63"/>
                    <a:pt x="1" y="141"/>
                  </a:cubicBezTo>
                  <a:cubicBezTo>
                    <a:pt x="1" y="215"/>
                    <a:pt x="61" y="279"/>
                    <a:pt x="139" y="279"/>
                  </a:cubicBezTo>
                  <a:lnTo>
                    <a:pt x="441" y="279"/>
                  </a:lnTo>
                  <a:cubicBezTo>
                    <a:pt x="519" y="279"/>
                    <a:pt x="579" y="215"/>
                    <a:pt x="579" y="141"/>
                  </a:cubicBezTo>
                  <a:cubicBezTo>
                    <a:pt x="579" y="64"/>
                    <a:pt x="519" y="1"/>
                    <a:pt x="44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349268" y="3054405"/>
              <a:ext cx="20591" cy="9906"/>
            </a:xfrm>
            <a:custGeom>
              <a:rect b="b" l="l" r="r" t="t"/>
              <a:pathLst>
                <a:path extrusionOk="0" h="279" w="580">
                  <a:moveTo>
                    <a:pt x="139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441" y="278"/>
                  </a:lnTo>
                  <a:cubicBezTo>
                    <a:pt x="519" y="278"/>
                    <a:pt x="579" y="216"/>
                    <a:pt x="579" y="139"/>
                  </a:cubicBezTo>
                  <a:cubicBezTo>
                    <a:pt x="579" y="64"/>
                    <a:pt x="519" y="0"/>
                    <a:pt x="4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4127192" y="2942959"/>
              <a:ext cx="20627" cy="9870"/>
            </a:xfrm>
            <a:custGeom>
              <a:rect b="b" l="l" r="r" t="t"/>
              <a:pathLst>
                <a:path extrusionOk="0" h="278" w="581">
                  <a:moveTo>
                    <a:pt x="140" y="1"/>
                  </a:moveTo>
                  <a:cubicBezTo>
                    <a:pt x="64" y="1"/>
                    <a:pt x="0" y="61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442" y="277"/>
                  </a:lnTo>
                  <a:cubicBezTo>
                    <a:pt x="518" y="277"/>
                    <a:pt x="580" y="217"/>
                    <a:pt x="580" y="139"/>
                  </a:cubicBezTo>
                  <a:cubicBezTo>
                    <a:pt x="580" y="64"/>
                    <a:pt x="518" y="1"/>
                    <a:pt x="44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4352747" y="2866697"/>
              <a:ext cx="32875" cy="32878"/>
            </a:xfrm>
            <a:custGeom>
              <a:rect b="b" l="l" r="r" t="t"/>
              <a:pathLst>
                <a:path extrusionOk="0" h="926" w="926">
                  <a:moveTo>
                    <a:pt x="463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9"/>
                    <a:pt x="208" y="926"/>
                    <a:pt x="463" y="926"/>
                  </a:cubicBezTo>
                  <a:cubicBezTo>
                    <a:pt x="719" y="926"/>
                    <a:pt x="926" y="719"/>
                    <a:pt x="926" y="462"/>
                  </a:cubicBezTo>
                  <a:cubicBezTo>
                    <a:pt x="926" y="208"/>
                    <a:pt x="719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4355410" y="2866945"/>
              <a:ext cx="30284" cy="32700"/>
            </a:xfrm>
            <a:custGeom>
              <a:rect b="b" l="l" r="r" t="t"/>
              <a:pathLst>
                <a:path extrusionOk="0" h="921" w="853">
                  <a:moveTo>
                    <a:pt x="458" y="1"/>
                  </a:moveTo>
                  <a:lnTo>
                    <a:pt x="458" y="1"/>
                  </a:lnTo>
                  <a:cubicBezTo>
                    <a:pt x="504" y="73"/>
                    <a:pt x="530" y="157"/>
                    <a:pt x="530" y="250"/>
                  </a:cubicBezTo>
                  <a:cubicBezTo>
                    <a:pt x="530" y="504"/>
                    <a:pt x="324" y="712"/>
                    <a:pt x="68" y="712"/>
                  </a:cubicBezTo>
                  <a:cubicBezTo>
                    <a:pt x="45" y="712"/>
                    <a:pt x="23" y="710"/>
                    <a:pt x="0" y="706"/>
                  </a:cubicBezTo>
                  <a:lnTo>
                    <a:pt x="0" y="706"/>
                  </a:lnTo>
                  <a:cubicBezTo>
                    <a:pt x="82" y="835"/>
                    <a:pt x="226" y="920"/>
                    <a:pt x="390" y="920"/>
                  </a:cubicBezTo>
                  <a:cubicBezTo>
                    <a:pt x="645" y="920"/>
                    <a:pt x="852" y="713"/>
                    <a:pt x="852" y="458"/>
                  </a:cubicBezTo>
                  <a:cubicBezTo>
                    <a:pt x="852" y="227"/>
                    <a:pt x="681" y="34"/>
                    <a:pt x="45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4252769" y="2982155"/>
              <a:ext cx="14485" cy="13279"/>
            </a:xfrm>
            <a:custGeom>
              <a:rect b="b" l="l" r="r" t="t"/>
              <a:pathLst>
                <a:path extrusionOk="0" h="374" w="408">
                  <a:moveTo>
                    <a:pt x="254" y="0"/>
                  </a:moveTo>
                  <a:cubicBezTo>
                    <a:pt x="220" y="0"/>
                    <a:pt x="187" y="12"/>
                    <a:pt x="160" y="37"/>
                  </a:cubicBezTo>
                  <a:lnTo>
                    <a:pt x="59" y="133"/>
                  </a:lnTo>
                  <a:cubicBezTo>
                    <a:pt x="3" y="185"/>
                    <a:pt x="0" y="273"/>
                    <a:pt x="52" y="329"/>
                  </a:cubicBezTo>
                  <a:cubicBezTo>
                    <a:pt x="80" y="359"/>
                    <a:pt x="116" y="373"/>
                    <a:pt x="153" y="373"/>
                  </a:cubicBezTo>
                  <a:cubicBezTo>
                    <a:pt x="186" y="373"/>
                    <a:pt x="219" y="360"/>
                    <a:pt x="248" y="336"/>
                  </a:cubicBezTo>
                  <a:lnTo>
                    <a:pt x="349" y="241"/>
                  </a:lnTo>
                  <a:cubicBezTo>
                    <a:pt x="405" y="188"/>
                    <a:pt x="408" y="100"/>
                    <a:pt x="356" y="44"/>
                  </a:cubicBezTo>
                  <a:cubicBezTo>
                    <a:pt x="329" y="15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4269988" y="2924994"/>
              <a:ext cx="58721" cy="54358"/>
            </a:xfrm>
            <a:custGeom>
              <a:rect b="b" l="l" r="r" t="t"/>
              <a:pathLst>
                <a:path extrusionOk="0" h="1531" w="1654">
                  <a:moveTo>
                    <a:pt x="1500" y="0"/>
                  </a:moveTo>
                  <a:cubicBezTo>
                    <a:pt x="1466" y="0"/>
                    <a:pt x="1432" y="13"/>
                    <a:pt x="1406" y="38"/>
                  </a:cubicBezTo>
                  <a:lnTo>
                    <a:pt x="1213" y="215"/>
                  </a:lnTo>
                  <a:cubicBezTo>
                    <a:pt x="1157" y="268"/>
                    <a:pt x="1154" y="356"/>
                    <a:pt x="1206" y="412"/>
                  </a:cubicBezTo>
                  <a:cubicBezTo>
                    <a:pt x="1234" y="442"/>
                    <a:pt x="1270" y="457"/>
                    <a:pt x="1307" y="457"/>
                  </a:cubicBezTo>
                  <a:cubicBezTo>
                    <a:pt x="1342" y="457"/>
                    <a:pt x="1373" y="445"/>
                    <a:pt x="1402" y="419"/>
                  </a:cubicBezTo>
                  <a:lnTo>
                    <a:pt x="1595" y="241"/>
                  </a:lnTo>
                  <a:cubicBezTo>
                    <a:pt x="1650" y="189"/>
                    <a:pt x="1654" y="100"/>
                    <a:pt x="1602" y="45"/>
                  </a:cubicBezTo>
                  <a:cubicBezTo>
                    <a:pt x="1575" y="15"/>
                    <a:pt x="1537" y="0"/>
                    <a:pt x="1500" y="0"/>
                  </a:cubicBezTo>
                  <a:close/>
                  <a:moveTo>
                    <a:pt x="922" y="538"/>
                  </a:moveTo>
                  <a:cubicBezTo>
                    <a:pt x="888" y="538"/>
                    <a:pt x="854" y="550"/>
                    <a:pt x="828" y="575"/>
                  </a:cubicBezTo>
                  <a:lnTo>
                    <a:pt x="635" y="753"/>
                  </a:lnTo>
                  <a:cubicBezTo>
                    <a:pt x="580" y="805"/>
                    <a:pt x="576" y="894"/>
                    <a:pt x="629" y="949"/>
                  </a:cubicBezTo>
                  <a:cubicBezTo>
                    <a:pt x="655" y="980"/>
                    <a:pt x="691" y="995"/>
                    <a:pt x="730" y="995"/>
                  </a:cubicBezTo>
                  <a:cubicBezTo>
                    <a:pt x="763" y="995"/>
                    <a:pt x="798" y="982"/>
                    <a:pt x="825" y="956"/>
                  </a:cubicBezTo>
                  <a:lnTo>
                    <a:pt x="1016" y="779"/>
                  </a:lnTo>
                  <a:cubicBezTo>
                    <a:pt x="1072" y="726"/>
                    <a:pt x="1077" y="638"/>
                    <a:pt x="1024" y="582"/>
                  </a:cubicBezTo>
                  <a:cubicBezTo>
                    <a:pt x="996" y="553"/>
                    <a:pt x="959" y="538"/>
                    <a:pt x="922" y="538"/>
                  </a:cubicBezTo>
                  <a:close/>
                  <a:moveTo>
                    <a:pt x="347" y="1074"/>
                  </a:moveTo>
                  <a:cubicBezTo>
                    <a:pt x="313" y="1074"/>
                    <a:pt x="279" y="1087"/>
                    <a:pt x="252" y="1111"/>
                  </a:cubicBezTo>
                  <a:lnTo>
                    <a:pt x="59" y="1290"/>
                  </a:lnTo>
                  <a:cubicBezTo>
                    <a:pt x="5" y="1342"/>
                    <a:pt x="0" y="1429"/>
                    <a:pt x="54" y="1485"/>
                  </a:cubicBezTo>
                  <a:cubicBezTo>
                    <a:pt x="80" y="1516"/>
                    <a:pt x="116" y="1530"/>
                    <a:pt x="154" y="1530"/>
                  </a:cubicBezTo>
                  <a:cubicBezTo>
                    <a:pt x="186" y="1530"/>
                    <a:pt x="221" y="1517"/>
                    <a:pt x="249" y="1493"/>
                  </a:cubicBezTo>
                  <a:lnTo>
                    <a:pt x="441" y="1314"/>
                  </a:lnTo>
                  <a:cubicBezTo>
                    <a:pt x="497" y="1262"/>
                    <a:pt x="501" y="1175"/>
                    <a:pt x="448" y="1119"/>
                  </a:cubicBezTo>
                  <a:cubicBezTo>
                    <a:pt x="421" y="1089"/>
                    <a:pt x="384" y="1074"/>
                    <a:pt x="347" y="10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4331409" y="2908875"/>
              <a:ext cx="14485" cy="13279"/>
            </a:xfrm>
            <a:custGeom>
              <a:rect b="b" l="l" r="r" t="t"/>
              <a:pathLst>
                <a:path extrusionOk="0" h="374" w="408">
                  <a:moveTo>
                    <a:pt x="254" y="1"/>
                  </a:moveTo>
                  <a:cubicBezTo>
                    <a:pt x="220" y="1"/>
                    <a:pt x="186" y="13"/>
                    <a:pt x="160" y="38"/>
                  </a:cubicBezTo>
                  <a:lnTo>
                    <a:pt x="59" y="133"/>
                  </a:lnTo>
                  <a:cubicBezTo>
                    <a:pt x="3" y="185"/>
                    <a:pt x="0" y="273"/>
                    <a:pt x="52" y="329"/>
                  </a:cubicBezTo>
                  <a:cubicBezTo>
                    <a:pt x="79" y="359"/>
                    <a:pt x="115" y="374"/>
                    <a:pt x="153" y="374"/>
                  </a:cubicBezTo>
                  <a:cubicBezTo>
                    <a:pt x="187" y="374"/>
                    <a:pt x="220" y="362"/>
                    <a:pt x="248" y="336"/>
                  </a:cubicBezTo>
                  <a:lnTo>
                    <a:pt x="348" y="241"/>
                  </a:lnTo>
                  <a:cubicBezTo>
                    <a:pt x="404" y="190"/>
                    <a:pt x="407" y="100"/>
                    <a:pt x="356" y="46"/>
                  </a:cubicBezTo>
                  <a:cubicBezTo>
                    <a:pt x="328" y="16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4133263" y="3021351"/>
              <a:ext cx="57408" cy="38665"/>
            </a:xfrm>
            <a:custGeom>
              <a:rect b="b" l="l" r="r" t="t"/>
              <a:pathLst>
                <a:path extrusionOk="0" h="1089" w="1617">
                  <a:moveTo>
                    <a:pt x="522" y="0"/>
                  </a:moveTo>
                  <a:cubicBezTo>
                    <a:pt x="468" y="0"/>
                    <a:pt x="414" y="16"/>
                    <a:pt x="369" y="46"/>
                  </a:cubicBezTo>
                  <a:lnTo>
                    <a:pt x="166" y="182"/>
                  </a:lnTo>
                  <a:cubicBezTo>
                    <a:pt x="1" y="293"/>
                    <a:pt x="5" y="536"/>
                    <a:pt x="173" y="642"/>
                  </a:cubicBezTo>
                  <a:lnTo>
                    <a:pt x="891" y="1088"/>
                  </a:lnTo>
                  <a:lnTo>
                    <a:pt x="1617" y="274"/>
                  </a:lnTo>
                  <a:lnTo>
                    <a:pt x="591" y="9"/>
                  </a:lnTo>
                  <a:cubicBezTo>
                    <a:pt x="568" y="3"/>
                    <a:pt x="545" y="0"/>
                    <a:pt x="5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148494" y="3025647"/>
              <a:ext cx="42177" cy="34404"/>
            </a:xfrm>
            <a:custGeom>
              <a:rect b="b" l="l" r="r" t="t"/>
              <a:pathLst>
                <a:path extrusionOk="0" h="969" w="1188">
                  <a:moveTo>
                    <a:pt x="600" y="0"/>
                  </a:moveTo>
                  <a:lnTo>
                    <a:pt x="0" y="679"/>
                  </a:lnTo>
                  <a:lnTo>
                    <a:pt x="464" y="969"/>
                  </a:lnTo>
                  <a:lnTo>
                    <a:pt x="1188" y="153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190531" y="3059909"/>
              <a:ext cx="39088" cy="55849"/>
            </a:xfrm>
            <a:custGeom>
              <a:rect b="b" l="l" r="r" t="t"/>
              <a:pathLst>
                <a:path extrusionOk="0" h="1573" w="1101">
                  <a:moveTo>
                    <a:pt x="817" y="1"/>
                  </a:moveTo>
                  <a:lnTo>
                    <a:pt x="1" y="725"/>
                  </a:lnTo>
                  <a:lnTo>
                    <a:pt x="447" y="1443"/>
                  </a:lnTo>
                  <a:cubicBezTo>
                    <a:pt x="501" y="1529"/>
                    <a:pt x="590" y="1572"/>
                    <a:pt x="679" y="1572"/>
                  </a:cubicBezTo>
                  <a:cubicBezTo>
                    <a:pt x="766" y="1572"/>
                    <a:pt x="853" y="1531"/>
                    <a:pt x="907" y="1450"/>
                  </a:cubicBezTo>
                  <a:lnTo>
                    <a:pt x="1043" y="1247"/>
                  </a:lnTo>
                  <a:cubicBezTo>
                    <a:pt x="1086" y="1182"/>
                    <a:pt x="1100" y="1102"/>
                    <a:pt x="1080" y="1025"/>
                  </a:cubicBez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197134" y="3077838"/>
              <a:ext cx="32414" cy="37848"/>
            </a:xfrm>
            <a:custGeom>
              <a:rect b="b" l="l" r="r" t="t"/>
              <a:pathLst>
                <a:path extrusionOk="0" h="1066" w="913">
                  <a:moveTo>
                    <a:pt x="760" y="1"/>
                  </a:moveTo>
                  <a:cubicBezTo>
                    <a:pt x="750" y="40"/>
                    <a:pt x="733" y="80"/>
                    <a:pt x="710" y="115"/>
                  </a:cubicBezTo>
                  <a:lnTo>
                    <a:pt x="518" y="400"/>
                  </a:lnTo>
                  <a:cubicBezTo>
                    <a:pt x="443" y="514"/>
                    <a:pt x="320" y="570"/>
                    <a:pt x="197" y="570"/>
                  </a:cubicBezTo>
                  <a:cubicBezTo>
                    <a:pt x="129" y="570"/>
                    <a:pt x="60" y="553"/>
                    <a:pt x="0" y="518"/>
                  </a:cubicBezTo>
                  <a:lnTo>
                    <a:pt x="0" y="518"/>
                  </a:lnTo>
                  <a:lnTo>
                    <a:pt x="261" y="936"/>
                  </a:lnTo>
                  <a:cubicBezTo>
                    <a:pt x="315" y="1022"/>
                    <a:pt x="404" y="1065"/>
                    <a:pt x="494" y="1065"/>
                  </a:cubicBezTo>
                  <a:cubicBezTo>
                    <a:pt x="580" y="1065"/>
                    <a:pt x="667" y="1025"/>
                    <a:pt x="721" y="944"/>
                  </a:cubicBezTo>
                  <a:lnTo>
                    <a:pt x="857" y="741"/>
                  </a:lnTo>
                  <a:cubicBezTo>
                    <a:pt x="900" y="676"/>
                    <a:pt x="913" y="594"/>
                    <a:pt x="893" y="519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4099286" y="3095377"/>
              <a:ext cx="56555" cy="54252"/>
            </a:xfrm>
            <a:custGeom>
              <a:rect b="b" l="l" r="r" t="t"/>
              <a:pathLst>
                <a:path extrusionOk="0" h="1528" w="1593">
                  <a:moveTo>
                    <a:pt x="580" y="1"/>
                  </a:moveTo>
                  <a:cubicBezTo>
                    <a:pt x="501" y="1"/>
                    <a:pt x="423" y="26"/>
                    <a:pt x="356" y="74"/>
                  </a:cubicBezTo>
                  <a:lnTo>
                    <a:pt x="152" y="226"/>
                  </a:lnTo>
                  <a:cubicBezTo>
                    <a:pt x="1" y="340"/>
                    <a:pt x="19" y="572"/>
                    <a:pt x="186" y="660"/>
                  </a:cubicBezTo>
                  <a:lnTo>
                    <a:pt x="664" y="911"/>
                  </a:lnTo>
                  <a:lnTo>
                    <a:pt x="916" y="1391"/>
                  </a:lnTo>
                  <a:cubicBezTo>
                    <a:pt x="963" y="1481"/>
                    <a:pt x="1053" y="1527"/>
                    <a:pt x="1143" y="1527"/>
                  </a:cubicBezTo>
                  <a:cubicBezTo>
                    <a:pt x="1220" y="1527"/>
                    <a:pt x="1298" y="1493"/>
                    <a:pt x="1350" y="1424"/>
                  </a:cubicBezTo>
                  <a:lnTo>
                    <a:pt x="1503" y="1219"/>
                  </a:lnTo>
                  <a:cubicBezTo>
                    <a:pt x="1571" y="1122"/>
                    <a:pt x="1592" y="998"/>
                    <a:pt x="1556" y="883"/>
                  </a:cubicBezTo>
                  <a:lnTo>
                    <a:pt x="1350" y="225"/>
                  </a:lnTo>
                  <a:lnTo>
                    <a:pt x="691" y="18"/>
                  </a:lnTo>
                  <a:cubicBezTo>
                    <a:pt x="655" y="6"/>
                    <a:pt x="617" y="1"/>
                    <a:pt x="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126589" y="3111105"/>
              <a:ext cx="29254" cy="38487"/>
            </a:xfrm>
            <a:custGeom>
              <a:rect b="b" l="l" r="r" t="t"/>
              <a:pathLst>
                <a:path extrusionOk="0" h="1084" w="824">
                  <a:moveTo>
                    <a:pt x="649" y="1"/>
                  </a:moveTo>
                  <a:cubicBezTo>
                    <a:pt x="640" y="93"/>
                    <a:pt x="602" y="186"/>
                    <a:pt x="541" y="266"/>
                  </a:cubicBezTo>
                  <a:lnTo>
                    <a:pt x="337" y="532"/>
                  </a:lnTo>
                  <a:cubicBezTo>
                    <a:pt x="261" y="628"/>
                    <a:pt x="154" y="676"/>
                    <a:pt x="53" y="676"/>
                  </a:cubicBezTo>
                  <a:cubicBezTo>
                    <a:pt x="35" y="676"/>
                    <a:pt x="18" y="674"/>
                    <a:pt x="0" y="671"/>
                  </a:cubicBezTo>
                  <a:lnTo>
                    <a:pt x="0" y="671"/>
                  </a:lnTo>
                  <a:lnTo>
                    <a:pt x="144" y="945"/>
                  </a:lnTo>
                  <a:cubicBezTo>
                    <a:pt x="191" y="1036"/>
                    <a:pt x="281" y="1083"/>
                    <a:pt x="371" y="1083"/>
                  </a:cubicBezTo>
                  <a:cubicBezTo>
                    <a:pt x="448" y="1083"/>
                    <a:pt x="525" y="1049"/>
                    <a:pt x="577" y="979"/>
                  </a:cubicBezTo>
                  <a:lnTo>
                    <a:pt x="730" y="775"/>
                  </a:lnTo>
                  <a:cubicBezTo>
                    <a:pt x="802" y="679"/>
                    <a:pt x="823" y="555"/>
                    <a:pt x="787" y="441"/>
                  </a:cubicBezTo>
                  <a:lnTo>
                    <a:pt x="649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4131524" y="2998380"/>
              <a:ext cx="130152" cy="118906"/>
            </a:xfrm>
            <a:custGeom>
              <a:rect b="b" l="l" r="r" t="t"/>
              <a:pathLst>
                <a:path extrusionOk="0" h="3349" w="3666">
                  <a:moveTo>
                    <a:pt x="2702" y="0"/>
                  </a:moveTo>
                  <a:cubicBezTo>
                    <a:pt x="2550" y="0"/>
                    <a:pt x="2393" y="57"/>
                    <a:pt x="2250" y="191"/>
                  </a:cubicBezTo>
                  <a:cubicBezTo>
                    <a:pt x="2224" y="216"/>
                    <a:pt x="2199" y="240"/>
                    <a:pt x="2174" y="267"/>
                  </a:cubicBezTo>
                  <a:lnTo>
                    <a:pt x="176" y="2522"/>
                  </a:lnTo>
                  <a:cubicBezTo>
                    <a:pt x="1" y="2720"/>
                    <a:pt x="11" y="3017"/>
                    <a:pt x="195" y="3203"/>
                  </a:cubicBezTo>
                  <a:cubicBezTo>
                    <a:pt x="291" y="3300"/>
                    <a:pt x="419" y="3348"/>
                    <a:pt x="546" y="3348"/>
                  </a:cubicBezTo>
                  <a:cubicBezTo>
                    <a:pt x="664" y="3348"/>
                    <a:pt x="782" y="3307"/>
                    <a:pt x="876" y="3223"/>
                  </a:cubicBezTo>
                  <a:lnTo>
                    <a:pt x="3131" y="1224"/>
                  </a:lnTo>
                  <a:cubicBezTo>
                    <a:pt x="3158" y="1199"/>
                    <a:pt x="3184" y="1174"/>
                    <a:pt x="3207" y="1148"/>
                  </a:cubicBezTo>
                  <a:cubicBezTo>
                    <a:pt x="3665" y="661"/>
                    <a:pt x="3219" y="0"/>
                    <a:pt x="2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4133973" y="3000262"/>
              <a:ext cx="124969" cy="116953"/>
            </a:xfrm>
            <a:custGeom>
              <a:rect b="b" l="l" r="r" t="t"/>
              <a:pathLst>
                <a:path extrusionOk="0" h="3294" w="3520">
                  <a:moveTo>
                    <a:pt x="2886" y="0"/>
                  </a:moveTo>
                  <a:cubicBezTo>
                    <a:pt x="3001" y="225"/>
                    <a:pt x="2995" y="509"/>
                    <a:pt x="2769" y="750"/>
                  </a:cubicBezTo>
                  <a:cubicBezTo>
                    <a:pt x="2745" y="776"/>
                    <a:pt x="2720" y="800"/>
                    <a:pt x="2693" y="826"/>
                  </a:cubicBezTo>
                  <a:lnTo>
                    <a:pt x="438" y="2825"/>
                  </a:lnTo>
                  <a:cubicBezTo>
                    <a:pt x="345" y="2908"/>
                    <a:pt x="225" y="2950"/>
                    <a:pt x="109" y="2950"/>
                  </a:cubicBezTo>
                  <a:cubicBezTo>
                    <a:pt x="73" y="2950"/>
                    <a:pt x="37" y="2944"/>
                    <a:pt x="1" y="2937"/>
                  </a:cubicBezTo>
                  <a:lnTo>
                    <a:pt x="1" y="2937"/>
                  </a:lnTo>
                  <a:cubicBezTo>
                    <a:pt x="24" y="3015"/>
                    <a:pt x="65" y="3087"/>
                    <a:pt x="126" y="3149"/>
                  </a:cubicBezTo>
                  <a:cubicBezTo>
                    <a:pt x="224" y="3245"/>
                    <a:pt x="349" y="3294"/>
                    <a:pt x="477" y="3294"/>
                  </a:cubicBezTo>
                  <a:cubicBezTo>
                    <a:pt x="594" y="3294"/>
                    <a:pt x="713" y="3252"/>
                    <a:pt x="807" y="3170"/>
                  </a:cubicBezTo>
                  <a:lnTo>
                    <a:pt x="3062" y="1171"/>
                  </a:lnTo>
                  <a:cubicBezTo>
                    <a:pt x="3089" y="1146"/>
                    <a:pt x="3115" y="1121"/>
                    <a:pt x="3138" y="1095"/>
                  </a:cubicBezTo>
                  <a:cubicBezTo>
                    <a:pt x="3519" y="689"/>
                    <a:pt x="3276" y="166"/>
                    <a:pt x="288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8" name="Google Shape;18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6749" y="1849410"/>
            <a:ext cx="331475" cy="268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12"/>
          <p:cNvGrpSpPr/>
          <p:nvPr/>
        </p:nvGrpSpPr>
        <p:grpSpPr>
          <a:xfrm>
            <a:off x="5133603" y="1872838"/>
            <a:ext cx="331460" cy="221448"/>
            <a:chOff x="7281967" y="3528071"/>
            <a:chExt cx="297648" cy="203593"/>
          </a:xfrm>
        </p:grpSpPr>
        <p:sp>
          <p:nvSpPr>
            <p:cNvPr id="1850" name="Google Shape;1850;p12"/>
            <p:cNvSpPr/>
            <p:nvPr/>
          </p:nvSpPr>
          <p:spPr>
            <a:xfrm>
              <a:off x="7282899" y="3528071"/>
              <a:ext cx="296716" cy="202532"/>
            </a:xfrm>
            <a:custGeom>
              <a:rect b="b" l="l" r="r" t="t"/>
              <a:pathLst>
                <a:path extrusionOk="0" h="6305" w="9237">
                  <a:moveTo>
                    <a:pt x="345" y="0"/>
                  </a:moveTo>
                  <a:cubicBezTo>
                    <a:pt x="304" y="0"/>
                    <a:pt x="268" y="6"/>
                    <a:pt x="232" y="17"/>
                  </a:cubicBezTo>
                  <a:cubicBezTo>
                    <a:pt x="232" y="17"/>
                    <a:pt x="182" y="72"/>
                    <a:pt x="151" y="97"/>
                  </a:cubicBezTo>
                  <a:cubicBezTo>
                    <a:pt x="57" y="164"/>
                    <a:pt x="0" y="246"/>
                    <a:pt x="0" y="372"/>
                  </a:cubicBezTo>
                  <a:lnTo>
                    <a:pt x="42" y="5917"/>
                  </a:lnTo>
                  <a:cubicBezTo>
                    <a:pt x="42" y="6122"/>
                    <a:pt x="209" y="6289"/>
                    <a:pt x="414" y="6289"/>
                  </a:cubicBezTo>
                  <a:lnTo>
                    <a:pt x="8832" y="6305"/>
                  </a:lnTo>
                  <a:cubicBezTo>
                    <a:pt x="8965" y="6305"/>
                    <a:pt x="9083" y="6261"/>
                    <a:pt x="9151" y="6160"/>
                  </a:cubicBezTo>
                  <a:cubicBezTo>
                    <a:pt x="9168" y="6135"/>
                    <a:pt x="9220" y="6079"/>
                    <a:pt x="9220" y="6079"/>
                  </a:cubicBezTo>
                  <a:lnTo>
                    <a:pt x="9220" y="6077"/>
                  </a:lnTo>
                  <a:cubicBezTo>
                    <a:pt x="9230" y="6043"/>
                    <a:pt x="9236" y="6005"/>
                    <a:pt x="9236" y="5967"/>
                  </a:cubicBezTo>
                  <a:lnTo>
                    <a:pt x="9236" y="374"/>
                  </a:lnTo>
                  <a:cubicBezTo>
                    <a:pt x="9236" y="167"/>
                    <a:pt x="9070" y="0"/>
                    <a:pt x="8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7293628" y="3539668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39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39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6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7293628" y="3710342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39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39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6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7310044" y="3555216"/>
              <a:ext cx="242364" cy="105812"/>
            </a:xfrm>
            <a:custGeom>
              <a:rect b="b" l="l" r="r" t="t"/>
              <a:pathLst>
                <a:path extrusionOk="0" h="3294" w="7545">
                  <a:moveTo>
                    <a:pt x="255" y="1"/>
                  </a:moveTo>
                  <a:lnTo>
                    <a:pt x="187" y="16"/>
                  </a:lnTo>
                  <a:cubicBezTo>
                    <a:pt x="83" y="16"/>
                    <a:pt x="0" y="100"/>
                    <a:pt x="0" y="203"/>
                  </a:cubicBezTo>
                  <a:lnTo>
                    <a:pt x="44" y="3107"/>
                  </a:lnTo>
                  <a:cubicBezTo>
                    <a:pt x="44" y="3211"/>
                    <a:pt x="126" y="3294"/>
                    <a:pt x="231" y="3294"/>
                  </a:cubicBezTo>
                  <a:lnTo>
                    <a:pt x="7318" y="3288"/>
                  </a:lnTo>
                  <a:cubicBezTo>
                    <a:pt x="7421" y="3288"/>
                    <a:pt x="7508" y="3258"/>
                    <a:pt x="7509" y="3155"/>
                  </a:cubicBezTo>
                  <a:lnTo>
                    <a:pt x="7544" y="3077"/>
                  </a:lnTo>
                  <a:lnTo>
                    <a:pt x="7544" y="187"/>
                  </a:lnTo>
                  <a:cubicBezTo>
                    <a:pt x="7544" y="84"/>
                    <a:pt x="7462" y="1"/>
                    <a:pt x="7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7309209" y="3555248"/>
              <a:ext cx="243135" cy="107835"/>
            </a:xfrm>
            <a:custGeom>
              <a:rect b="b" l="l" r="r" t="t"/>
              <a:pathLst>
                <a:path extrusionOk="0" h="3357" w="7569">
                  <a:moveTo>
                    <a:pt x="187" y="1"/>
                  </a:moveTo>
                  <a:cubicBezTo>
                    <a:pt x="84" y="1"/>
                    <a:pt x="0" y="85"/>
                    <a:pt x="0" y="188"/>
                  </a:cubicBezTo>
                  <a:lnTo>
                    <a:pt x="0" y="3170"/>
                  </a:lnTo>
                  <a:cubicBezTo>
                    <a:pt x="0" y="3273"/>
                    <a:pt x="84" y="3357"/>
                    <a:pt x="187" y="3357"/>
                  </a:cubicBezTo>
                  <a:lnTo>
                    <a:pt x="569" y="3357"/>
                  </a:lnTo>
                  <a:lnTo>
                    <a:pt x="3971" y="3218"/>
                  </a:lnTo>
                  <a:lnTo>
                    <a:pt x="7000" y="3357"/>
                  </a:lnTo>
                  <a:lnTo>
                    <a:pt x="7382" y="3357"/>
                  </a:lnTo>
                  <a:cubicBezTo>
                    <a:pt x="7485" y="3357"/>
                    <a:pt x="7569" y="3273"/>
                    <a:pt x="7569" y="3170"/>
                  </a:cubicBezTo>
                  <a:lnTo>
                    <a:pt x="7569" y="3077"/>
                  </a:lnTo>
                  <a:lnTo>
                    <a:pt x="338" y="3077"/>
                  </a:lnTo>
                  <a:cubicBezTo>
                    <a:pt x="307" y="3077"/>
                    <a:pt x="281" y="3053"/>
                    <a:pt x="281" y="3022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7327487" y="3590841"/>
              <a:ext cx="206580" cy="68806"/>
            </a:xfrm>
            <a:custGeom>
              <a:rect b="b" l="l" r="r" t="t"/>
              <a:pathLst>
                <a:path extrusionOk="0" h="2142" w="6431">
                  <a:moveTo>
                    <a:pt x="57" y="0"/>
                  </a:moveTo>
                  <a:cubicBezTo>
                    <a:pt x="25" y="0"/>
                    <a:pt x="0" y="26"/>
                    <a:pt x="0" y="57"/>
                  </a:cubicBezTo>
                  <a:lnTo>
                    <a:pt x="0" y="1968"/>
                  </a:lnTo>
                  <a:lnTo>
                    <a:pt x="45" y="2107"/>
                  </a:lnTo>
                  <a:lnTo>
                    <a:pt x="3372" y="2141"/>
                  </a:lnTo>
                  <a:lnTo>
                    <a:pt x="6328" y="2107"/>
                  </a:lnTo>
                  <a:lnTo>
                    <a:pt x="6431" y="1968"/>
                  </a:lnTo>
                  <a:lnTo>
                    <a:pt x="6431" y="57"/>
                  </a:lnTo>
                  <a:cubicBezTo>
                    <a:pt x="6431" y="26"/>
                    <a:pt x="6406" y="3"/>
                    <a:pt x="6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7327487" y="3654029"/>
              <a:ext cx="206580" cy="9059"/>
            </a:xfrm>
            <a:custGeom>
              <a:rect b="b" l="l" r="r" t="t"/>
              <a:pathLst>
                <a:path extrusionOk="0" h="282" w="6431">
                  <a:moveTo>
                    <a:pt x="0" y="1"/>
                  </a:moveTo>
                  <a:lnTo>
                    <a:pt x="0" y="282"/>
                  </a:lnTo>
                  <a:lnTo>
                    <a:pt x="6431" y="282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EAE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7338281" y="3681302"/>
              <a:ext cx="185058" cy="50336"/>
            </a:xfrm>
            <a:custGeom>
              <a:rect b="b" l="l" r="r" t="t"/>
              <a:pathLst>
                <a:path extrusionOk="0" h="1567" w="5761">
                  <a:moveTo>
                    <a:pt x="520" y="0"/>
                  </a:moveTo>
                  <a:cubicBezTo>
                    <a:pt x="433" y="0"/>
                    <a:pt x="359" y="61"/>
                    <a:pt x="339" y="143"/>
                  </a:cubicBezTo>
                  <a:lnTo>
                    <a:pt x="0" y="1566"/>
                  </a:lnTo>
                  <a:lnTo>
                    <a:pt x="5760" y="1566"/>
                  </a:lnTo>
                  <a:lnTo>
                    <a:pt x="5422" y="143"/>
                  </a:lnTo>
                  <a:cubicBezTo>
                    <a:pt x="5400" y="61"/>
                    <a:pt x="5326" y="0"/>
                    <a:pt x="5239" y="0"/>
                  </a:cubicBezTo>
                  <a:close/>
                </a:path>
              </a:pathLst>
            </a:custGeom>
            <a:solidFill>
              <a:srgbClr val="FA5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7281967" y="3528521"/>
              <a:ext cx="297069" cy="203143"/>
            </a:xfrm>
            <a:custGeom>
              <a:rect b="b" l="l" r="r" t="t"/>
              <a:pathLst>
                <a:path extrusionOk="0" h="6324" w="9248">
                  <a:moveTo>
                    <a:pt x="261" y="1"/>
                  </a:moveTo>
                  <a:cubicBezTo>
                    <a:pt x="109" y="48"/>
                    <a:pt x="0" y="189"/>
                    <a:pt x="0" y="358"/>
                  </a:cubicBezTo>
                  <a:lnTo>
                    <a:pt x="0" y="5950"/>
                  </a:lnTo>
                  <a:cubicBezTo>
                    <a:pt x="0" y="6157"/>
                    <a:pt x="167" y="6324"/>
                    <a:pt x="374" y="6324"/>
                  </a:cubicBezTo>
                  <a:lnTo>
                    <a:pt x="1752" y="6324"/>
                  </a:lnTo>
                  <a:lnTo>
                    <a:pt x="4624" y="6224"/>
                  </a:lnTo>
                  <a:lnTo>
                    <a:pt x="7512" y="6324"/>
                  </a:lnTo>
                  <a:lnTo>
                    <a:pt x="8890" y="6324"/>
                  </a:lnTo>
                  <a:cubicBezTo>
                    <a:pt x="9057" y="6324"/>
                    <a:pt x="9198" y="6214"/>
                    <a:pt x="9248" y="6063"/>
                  </a:cubicBezTo>
                  <a:lnTo>
                    <a:pt x="7778" y="6063"/>
                  </a:lnTo>
                  <a:lnTo>
                    <a:pt x="7778" y="6062"/>
                  </a:lnTo>
                  <a:cubicBezTo>
                    <a:pt x="7744" y="6062"/>
                    <a:pt x="7713" y="6037"/>
                    <a:pt x="7706" y="6004"/>
                  </a:cubicBezTo>
                  <a:lnTo>
                    <a:pt x="7428" y="4839"/>
                  </a:lnTo>
                  <a:cubicBezTo>
                    <a:pt x="7380" y="4636"/>
                    <a:pt x="7201" y="4494"/>
                    <a:pt x="6992" y="4494"/>
                  </a:cubicBezTo>
                  <a:lnTo>
                    <a:pt x="2273" y="4494"/>
                  </a:lnTo>
                  <a:cubicBezTo>
                    <a:pt x="2064" y="4494"/>
                    <a:pt x="1886" y="4636"/>
                    <a:pt x="1837" y="4839"/>
                  </a:cubicBezTo>
                  <a:lnTo>
                    <a:pt x="1561" y="6004"/>
                  </a:lnTo>
                  <a:cubicBezTo>
                    <a:pt x="1553" y="6037"/>
                    <a:pt x="1522" y="6062"/>
                    <a:pt x="1488" y="6062"/>
                  </a:cubicBezTo>
                  <a:lnTo>
                    <a:pt x="429" y="6062"/>
                  </a:lnTo>
                  <a:cubicBezTo>
                    <a:pt x="337" y="6062"/>
                    <a:pt x="261" y="5985"/>
                    <a:pt x="261" y="5892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7340048" y="3681302"/>
              <a:ext cx="182167" cy="49308"/>
            </a:xfrm>
            <a:custGeom>
              <a:rect b="b" l="l" r="r" t="t"/>
              <a:pathLst>
                <a:path extrusionOk="0" h="1535" w="5671">
                  <a:moveTo>
                    <a:pt x="465" y="0"/>
                  </a:moveTo>
                  <a:cubicBezTo>
                    <a:pt x="378" y="0"/>
                    <a:pt x="304" y="61"/>
                    <a:pt x="284" y="143"/>
                  </a:cubicBezTo>
                  <a:lnTo>
                    <a:pt x="7" y="1306"/>
                  </a:lnTo>
                  <a:lnTo>
                    <a:pt x="0" y="1516"/>
                  </a:lnTo>
                  <a:lnTo>
                    <a:pt x="2897" y="1465"/>
                  </a:lnTo>
                  <a:lnTo>
                    <a:pt x="5671" y="1535"/>
                  </a:lnTo>
                  <a:lnTo>
                    <a:pt x="5645" y="1307"/>
                  </a:lnTo>
                  <a:lnTo>
                    <a:pt x="5367" y="145"/>
                  </a:lnTo>
                  <a:cubicBezTo>
                    <a:pt x="5345" y="61"/>
                    <a:pt x="5271" y="0"/>
                    <a:pt x="5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7338217" y="3723224"/>
              <a:ext cx="185058" cy="8416"/>
            </a:xfrm>
            <a:custGeom>
              <a:rect b="b" l="l" r="r" t="t"/>
              <a:pathLst>
                <a:path extrusionOk="0" h="262" w="5761">
                  <a:moveTo>
                    <a:pt x="63" y="1"/>
                  </a:moveTo>
                  <a:lnTo>
                    <a:pt x="1" y="261"/>
                  </a:lnTo>
                  <a:lnTo>
                    <a:pt x="5761" y="261"/>
                  </a:lnTo>
                  <a:lnTo>
                    <a:pt x="5699" y="1"/>
                  </a:lnTo>
                  <a:close/>
                </a:path>
              </a:pathLst>
            </a:custGeom>
            <a:solidFill>
              <a:srgbClr val="D94F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7413933" y="3608895"/>
              <a:ext cx="33664" cy="35913"/>
            </a:xfrm>
            <a:custGeom>
              <a:rect b="b" l="l" r="r" t="t"/>
              <a:pathLst>
                <a:path extrusionOk="0" h="1118" w="1048">
                  <a:moveTo>
                    <a:pt x="1" y="0"/>
                  </a:moveTo>
                  <a:cubicBezTo>
                    <a:pt x="61" y="175"/>
                    <a:pt x="1" y="363"/>
                    <a:pt x="1" y="559"/>
                  </a:cubicBezTo>
                  <a:cubicBezTo>
                    <a:pt x="1" y="754"/>
                    <a:pt x="61" y="942"/>
                    <a:pt x="1" y="1118"/>
                  </a:cubicBezTo>
                  <a:lnTo>
                    <a:pt x="1047" y="1118"/>
                  </a:lnTo>
                  <a:cubicBezTo>
                    <a:pt x="986" y="942"/>
                    <a:pt x="1047" y="754"/>
                    <a:pt x="1047" y="559"/>
                  </a:cubicBezTo>
                  <a:cubicBezTo>
                    <a:pt x="1047" y="362"/>
                    <a:pt x="986" y="174"/>
                    <a:pt x="1047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7360350" y="3698071"/>
              <a:ext cx="16768" cy="16768"/>
            </a:xfrm>
            <a:custGeom>
              <a:rect b="b" l="l" r="r" t="t"/>
              <a:pathLst>
                <a:path extrusionOk="0" h="522" w="522">
                  <a:moveTo>
                    <a:pt x="261" y="1"/>
                  </a:moveTo>
                  <a:cubicBezTo>
                    <a:pt x="118" y="1"/>
                    <a:pt x="1" y="118"/>
                    <a:pt x="1" y="261"/>
                  </a:cubicBezTo>
                  <a:cubicBezTo>
                    <a:pt x="1" y="406"/>
                    <a:pt x="118" y="522"/>
                    <a:pt x="261" y="522"/>
                  </a:cubicBezTo>
                  <a:cubicBezTo>
                    <a:pt x="406" y="522"/>
                    <a:pt x="522" y="406"/>
                    <a:pt x="522" y="261"/>
                  </a:cubicBezTo>
                  <a:cubicBezTo>
                    <a:pt x="522" y="118"/>
                    <a:pt x="406" y="1"/>
                    <a:pt x="26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7484349" y="3698071"/>
              <a:ext cx="16768" cy="16768"/>
            </a:xfrm>
            <a:custGeom>
              <a:rect b="b" l="l" r="r" t="t"/>
              <a:pathLst>
                <a:path extrusionOk="0" h="522" w="522">
                  <a:moveTo>
                    <a:pt x="261" y="1"/>
                  </a:moveTo>
                  <a:cubicBezTo>
                    <a:pt x="118" y="1"/>
                    <a:pt x="0" y="118"/>
                    <a:pt x="0" y="261"/>
                  </a:cubicBezTo>
                  <a:cubicBezTo>
                    <a:pt x="0" y="406"/>
                    <a:pt x="118" y="522"/>
                    <a:pt x="261" y="522"/>
                  </a:cubicBezTo>
                  <a:cubicBezTo>
                    <a:pt x="406" y="522"/>
                    <a:pt x="521" y="406"/>
                    <a:pt x="521" y="261"/>
                  </a:cubicBezTo>
                  <a:cubicBezTo>
                    <a:pt x="521" y="118"/>
                    <a:pt x="406" y="1"/>
                    <a:pt x="26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7462055" y="3701990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7"/>
                    <a:pt x="63" y="280"/>
                    <a:pt x="140" y="280"/>
                  </a:cubicBezTo>
                  <a:cubicBezTo>
                    <a:pt x="217" y="280"/>
                    <a:pt x="279" y="217"/>
                    <a:pt x="279" y="139"/>
                  </a:cubicBezTo>
                  <a:cubicBezTo>
                    <a:pt x="279" y="62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7390483" y="3701990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7"/>
                    <a:pt x="63" y="280"/>
                    <a:pt x="140" y="280"/>
                  </a:cubicBezTo>
                  <a:cubicBezTo>
                    <a:pt x="217" y="280"/>
                    <a:pt x="279" y="217"/>
                    <a:pt x="279" y="139"/>
                  </a:cubicBezTo>
                  <a:cubicBezTo>
                    <a:pt x="279" y="62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7408344" y="3701990"/>
              <a:ext cx="44907" cy="8994"/>
            </a:xfrm>
            <a:custGeom>
              <a:rect b="b" l="l" r="r" t="t"/>
              <a:pathLst>
                <a:path extrusionOk="0" h="280" w="1398">
                  <a:moveTo>
                    <a:pt x="140" y="0"/>
                  </a:moveTo>
                  <a:cubicBezTo>
                    <a:pt x="63" y="0"/>
                    <a:pt x="1" y="62"/>
                    <a:pt x="1" y="141"/>
                  </a:cubicBezTo>
                  <a:cubicBezTo>
                    <a:pt x="1" y="216"/>
                    <a:pt x="62" y="280"/>
                    <a:pt x="140" y="280"/>
                  </a:cubicBezTo>
                  <a:lnTo>
                    <a:pt x="1257" y="280"/>
                  </a:lnTo>
                  <a:cubicBezTo>
                    <a:pt x="1334" y="280"/>
                    <a:pt x="1398" y="216"/>
                    <a:pt x="1398" y="141"/>
                  </a:cubicBezTo>
                  <a:cubicBezTo>
                    <a:pt x="1398" y="64"/>
                    <a:pt x="1336" y="0"/>
                    <a:pt x="1257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7340690" y="3604333"/>
              <a:ext cx="44907" cy="44907"/>
            </a:xfrm>
            <a:custGeom>
              <a:rect b="b" l="l" r="r" t="t"/>
              <a:pathLst>
                <a:path extrusionOk="0" h="1398" w="1398">
                  <a:moveTo>
                    <a:pt x="698" y="280"/>
                  </a:moveTo>
                  <a:cubicBezTo>
                    <a:pt x="804" y="280"/>
                    <a:pt x="897" y="317"/>
                    <a:pt x="972" y="381"/>
                  </a:cubicBezTo>
                  <a:lnTo>
                    <a:pt x="873" y="439"/>
                  </a:lnTo>
                  <a:cubicBezTo>
                    <a:pt x="807" y="478"/>
                    <a:pt x="785" y="563"/>
                    <a:pt x="823" y="630"/>
                  </a:cubicBezTo>
                  <a:cubicBezTo>
                    <a:pt x="849" y="676"/>
                    <a:pt x="895" y="699"/>
                    <a:pt x="944" y="699"/>
                  </a:cubicBezTo>
                  <a:cubicBezTo>
                    <a:pt x="968" y="699"/>
                    <a:pt x="994" y="694"/>
                    <a:pt x="1015" y="679"/>
                  </a:cubicBezTo>
                  <a:lnTo>
                    <a:pt x="1112" y="623"/>
                  </a:lnTo>
                  <a:cubicBezTo>
                    <a:pt x="1117" y="649"/>
                    <a:pt x="1120" y="673"/>
                    <a:pt x="1120" y="699"/>
                  </a:cubicBezTo>
                  <a:cubicBezTo>
                    <a:pt x="1117" y="882"/>
                    <a:pt x="1001" y="1038"/>
                    <a:pt x="837" y="1096"/>
                  </a:cubicBezTo>
                  <a:lnTo>
                    <a:pt x="837" y="980"/>
                  </a:lnTo>
                  <a:cubicBezTo>
                    <a:pt x="837" y="902"/>
                    <a:pt x="775" y="840"/>
                    <a:pt x="698" y="840"/>
                  </a:cubicBezTo>
                  <a:cubicBezTo>
                    <a:pt x="622" y="840"/>
                    <a:pt x="559" y="904"/>
                    <a:pt x="559" y="980"/>
                  </a:cubicBezTo>
                  <a:lnTo>
                    <a:pt x="559" y="1096"/>
                  </a:lnTo>
                  <a:cubicBezTo>
                    <a:pt x="396" y="1038"/>
                    <a:pt x="278" y="882"/>
                    <a:pt x="278" y="699"/>
                  </a:cubicBezTo>
                  <a:cubicBezTo>
                    <a:pt x="278" y="673"/>
                    <a:pt x="280" y="649"/>
                    <a:pt x="286" y="623"/>
                  </a:cubicBezTo>
                  <a:lnTo>
                    <a:pt x="381" y="679"/>
                  </a:lnTo>
                  <a:cubicBezTo>
                    <a:pt x="403" y="692"/>
                    <a:pt x="429" y="699"/>
                    <a:pt x="452" y="699"/>
                  </a:cubicBezTo>
                  <a:cubicBezTo>
                    <a:pt x="501" y="699"/>
                    <a:pt x="546" y="673"/>
                    <a:pt x="574" y="630"/>
                  </a:cubicBezTo>
                  <a:cubicBezTo>
                    <a:pt x="613" y="563"/>
                    <a:pt x="590" y="478"/>
                    <a:pt x="523" y="439"/>
                  </a:cubicBezTo>
                  <a:lnTo>
                    <a:pt x="425" y="381"/>
                  </a:lnTo>
                  <a:cubicBezTo>
                    <a:pt x="498" y="317"/>
                    <a:pt x="593" y="280"/>
                    <a:pt x="698" y="280"/>
                  </a:cubicBezTo>
                  <a:close/>
                  <a:moveTo>
                    <a:pt x="698" y="0"/>
                  </a:moveTo>
                  <a:cubicBezTo>
                    <a:pt x="313" y="0"/>
                    <a:pt x="0" y="314"/>
                    <a:pt x="0" y="699"/>
                  </a:cubicBezTo>
                  <a:cubicBezTo>
                    <a:pt x="0" y="1084"/>
                    <a:pt x="313" y="1397"/>
                    <a:pt x="698" y="1397"/>
                  </a:cubicBezTo>
                  <a:cubicBezTo>
                    <a:pt x="1083" y="1397"/>
                    <a:pt x="1397" y="1084"/>
                    <a:pt x="1397" y="699"/>
                  </a:cubicBezTo>
                  <a:cubicBezTo>
                    <a:pt x="1397" y="316"/>
                    <a:pt x="1083" y="0"/>
                    <a:pt x="69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7476029" y="3604333"/>
              <a:ext cx="44907" cy="44907"/>
            </a:xfrm>
            <a:custGeom>
              <a:rect b="b" l="l" r="r" t="t"/>
              <a:pathLst>
                <a:path extrusionOk="0" h="1398" w="1398">
                  <a:moveTo>
                    <a:pt x="698" y="281"/>
                  </a:moveTo>
                  <a:cubicBezTo>
                    <a:pt x="804" y="281"/>
                    <a:pt x="898" y="319"/>
                    <a:pt x="971" y="382"/>
                  </a:cubicBezTo>
                  <a:lnTo>
                    <a:pt x="873" y="439"/>
                  </a:lnTo>
                  <a:cubicBezTo>
                    <a:pt x="806" y="478"/>
                    <a:pt x="785" y="563"/>
                    <a:pt x="822" y="630"/>
                  </a:cubicBezTo>
                  <a:cubicBezTo>
                    <a:pt x="848" y="676"/>
                    <a:pt x="895" y="699"/>
                    <a:pt x="944" y="699"/>
                  </a:cubicBezTo>
                  <a:cubicBezTo>
                    <a:pt x="967" y="699"/>
                    <a:pt x="993" y="694"/>
                    <a:pt x="1015" y="679"/>
                  </a:cubicBezTo>
                  <a:lnTo>
                    <a:pt x="1110" y="623"/>
                  </a:lnTo>
                  <a:cubicBezTo>
                    <a:pt x="1115" y="649"/>
                    <a:pt x="1118" y="673"/>
                    <a:pt x="1118" y="699"/>
                  </a:cubicBezTo>
                  <a:cubicBezTo>
                    <a:pt x="1118" y="882"/>
                    <a:pt x="1000" y="1038"/>
                    <a:pt x="837" y="1096"/>
                  </a:cubicBezTo>
                  <a:lnTo>
                    <a:pt x="837" y="980"/>
                  </a:lnTo>
                  <a:cubicBezTo>
                    <a:pt x="837" y="902"/>
                    <a:pt x="775" y="840"/>
                    <a:pt x="698" y="840"/>
                  </a:cubicBezTo>
                  <a:cubicBezTo>
                    <a:pt x="620" y="840"/>
                    <a:pt x="559" y="904"/>
                    <a:pt x="559" y="980"/>
                  </a:cubicBezTo>
                  <a:lnTo>
                    <a:pt x="559" y="1096"/>
                  </a:lnTo>
                  <a:cubicBezTo>
                    <a:pt x="395" y="1038"/>
                    <a:pt x="278" y="882"/>
                    <a:pt x="278" y="699"/>
                  </a:cubicBezTo>
                  <a:cubicBezTo>
                    <a:pt x="278" y="673"/>
                    <a:pt x="280" y="649"/>
                    <a:pt x="285" y="623"/>
                  </a:cubicBezTo>
                  <a:lnTo>
                    <a:pt x="379" y="679"/>
                  </a:lnTo>
                  <a:cubicBezTo>
                    <a:pt x="401" y="692"/>
                    <a:pt x="427" y="699"/>
                    <a:pt x="450" y="699"/>
                  </a:cubicBezTo>
                  <a:cubicBezTo>
                    <a:pt x="500" y="699"/>
                    <a:pt x="544" y="673"/>
                    <a:pt x="572" y="630"/>
                  </a:cubicBezTo>
                  <a:cubicBezTo>
                    <a:pt x="611" y="563"/>
                    <a:pt x="588" y="478"/>
                    <a:pt x="521" y="439"/>
                  </a:cubicBezTo>
                  <a:lnTo>
                    <a:pt x="424" y="382"/>
                  </a:lnTo>
                  <a:cubicBezTo>
                    <a:pt x="500" y="319"/>
                    <a:pt x="594" y="281"/>
                    <a:pt x="698" y="281"/>
                  </a:cubicBezTo>
                  <a:close/>
                  <a:moveTo>
                    <a:pt x="698" y="0"/>
                  </a:moveTo>
                  <a:cubicBezTo>
                    <a:pt x="313" y="0"/>
                    <a:pt x="0" y="314"/>
                    <a:pt x="0" y="699"/>
                  </a:cubicBezTo>
                  <a:cubicBezTo>
                    <a:pt x="0" y="1084"/>
                    <a:pt x="313" y="1397"/>
                    <a:pt x="698" y="1397"/>
                  </a:cubicBezTo>
                  <a:cubicBezTo>
                    <a:pt x="1083" y="1397"/>
                    <a:pt x="1397" y="1084"/>
                    <a:pt x="1397" y="699"/>
                  </a:cubicBezTo>
                  <a:cubicBezTo>
                    <a:pt x="1397" y="316"/>
                    <a:pt x="1083" y="0"/>
                    <a:pt x="69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7340979" y="3568483"/>
              <a:ext cx="179597" cy="8994"/>
            </a:xfrm>
            <a:custGeom>
              <a:rect b="b" l="l" r="r" t="t"/>
              <a:pathLst>
                <a:path extrusionOk="0" h="280" w="5591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1" y="279"/>
                    <a:pt x="139" y="279"/>
                  </a:cubicBezTo>
                  <a:lnTo>
                    <a:pt x="5452" y="279"/>
                  </a:lnTo>
                  <a:cubicBezTo>
                    <a:pt x="5529" y="279"/>
                    <a:pt x="5591" y="216"/>
                    <a:pt x="5591" y="139"/>
                  </a:cubicBezTo>
                  <a:cubicBezTo>
                    <a:pt x="5591" y="64"/>
                    <a:pt x="5530" y="0"/>
                    <a:pt x="5452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2"/>
            <p:cNvSpPr/>
            <p:nvPr/>
          </p:nvSpPr>
          <p:spPr>
            <a:xfrm>
              <a:off x="7558941" y="3539668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41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41" y="280"/>
                  </a:cubicBezTo>
                  <a:cubicBezTo>
                    <a:pt x="217" y="280"/>
                    <a:pt x="280" y="218"/>
                    <a:pt x="280" y="141"/>
                  </a:cubicBezTo>
                  <a:cubicBezTo>
                    <a:pt x="280" y="63"/>
                    <a:pt x="217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2"/>
            <p:cNvSpPr/>
            <p:nvPr/>
          </p:nvSpPr>
          <p:spPr>
            <a:xfrm>
              <a:off x="7558941" y="3710342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41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41" y="280"/>
                  </a:cubicBezTo>
                  <a:cubicBezTo>
                    <a:pt x="217" y="280"/>
                    <a:pt x="280" y="218"/>
                    <a:pt x="280" y="141"/>
                  </a:cubicBezTo>
                  <a:cubicBezTo>
                    <a:pt x="280" y="63"/>
                    <a:pt x="217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7399060" y="3608895"/>
              <a:ext cx="17989" cy="35913"/>
            </a:xfrm>
            <a:custGeom>
              <a:rect b="b" l="l" r="r" t="t"/>
              <a:pathLst>
                <a:path extrusionOk="0" h="1118" w="560">
                  <a:moveTo>
                    <a:pt x="186" y="0"/>
                  </a:moveTo>
                  <a:cubicBezTo>
                    <a:pt x="83" y="0"/>
                    <a:pt x="0" y="83"/>
                    <a:pt x="0" y="187"/>
                  </a:cubicBezTo>
                  <a:lnTo>
                    <a:pt x="0" y="932"/>
                  </a:lnTo>
                  <a:cubicBezTo>
                    <a:pt x="0" y="1035"/>
                    <a:pt x="83" y="1118"/>
                    <a:pt x="186" y="1118"/>
                  </a:cubicBezTo>
                  <a:lnTo>
                    <a:pt x="464" y="1118"/>
                  </a:lnTo>
                  <a:cubicBezTo>
                    <a:pt x="524" y="942"/>
                    <a:pt x="559" y="754"/>
                    <a:pt x="559" y="559"/>
                  </a:cubicBezTo>
                  <a:cubicBezTo>
                    <a:pt x="559" y="362"/>
                    <a:pt x="524" y="174"/>
                    <a:pt x="46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7444547" y="3608895"/>
              <a:ext cx="18021" cy="35913"/>
            </a:xfrm>
            <a:custGeom>
              <a:rect b="b" l="l" r="r" t="t"/>
              <a:pathLst>
                <a:path extrusionOk="0" h="1118" w="561">
                  <a:moveTo>
                    <a:pt x="97" y="0"/>
                  </a:moveTo>
                  <a:cubicBezTo>
                    <a:pt x="35" y="175"/>
                    <a:pt x="0" y="363"/>
                    <a:pt x="0" y="559"/>
                  </a:cubicBezTo>
                  <a:cubicBezTo>
                    <a:pt x="0" y="754"/>
                    <a:pt x="35" y="942"/>
                    <a:pt x="97" y="1118"/>
                  </a:cubicBezTo>
                  <a:lnTo>
                    <a:pt x="374" y="1118"/>
                  </a:lnTo>
                  <a:cubicBezTo>
                    <a:pt x="476" y="1118"/>
                    <a:pt x="560" y="1035"/>
                    <a:pt x="560" y="932"/>
                  </a:cubicBezTo>
                  <a:lnTo>
                    <a:pt x="560" y="187"/>
                  </a:lnTo>
                  <a:cubicBezTo>
                    <a:pt x="560" y="83"/>
                    <a:pt x="476" y="0"/>
                    <a:pt x="37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4" name="Google Shape;1874;p12"/>
          <p:cNvSpPr/>
          <p:nvPr/>
        </p:nvSpPr>
        <p:spPr>
          <a:xfrm>
            <a:off x="6028459" y="2862828"/>
            <a:ext cx="1295700" cy="9210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5" name="Google Shape;1875;p12"/>
          <p:cNvGrpSpPr/>
          <p:nvPr/>
        </p:nvGrpSpPr>
        <p:grpSpPr>
          <a:xfrm>
            <a:off x="6034209" y="2688138"/>
            <a:ext cx="1286537" cy="174611"/>
            <a:chOff x="1290775" y="1427529"/>
            <a:chExt cx="1821000" cy="218100"/>
          </a:xfrm>
        </p:grpSpPr>
        <p:sp>
          <p:nvSpPr>
            <p:cNvPr id="1876" name="Google Shape;1876;p12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0" name="Google Shape;1880;p12"/>
          <p:cNvSpPr txBox="1"/>
          <p:nvPr/>
        </p:nvSpPr>
        <p:spPr>
          <a:xfrm>
            <a:off x="6033002" y="2862809"/>
            <a:ext cx="1286400" cy="4224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Quinta Etapa</a:t>
            </a:r>
            <a:endParaRPr b="0" i="0" sz="1200" u="none" cap="none" strike="noStrike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81" name="Google Shape;1881;p12"/>
          <p:cNvSpPr txBox="1"/>
          <p:nvPr/>
        </p:nvSpPr>
        <p:spPr>
          <a:xfrm>
            <a:off x="6033000" y="3285326"/>
            <a:ext cx="1286700" cy="5643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900">
                <a:solidFill>
                  <a:schemeClr val="lt1"/>
                </a:solidFill>
                <a:highlight>
                  <a:schemeClr val="accent5"/>
                </a:highlight>
                <a:latin typeface="Anaheim"/>
                <a:ea typeface="Anaheim"/>
                <a:cs typeface="Anaheim"/>
                <a:sym typeface="Anaheim"/>
              </a:rPr>
              <a:t>Modelos de Machine Learning  y Deep Learning</a:t>
            </a:r>
            <a:r>
              <a:rPr b="1" i="0" lang="en" sz="9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1" i="0" sz="900" u="none" cap="none" strike="noStrike">
              <a:solidFill>
                <a:schemeClr val="lt1"/>
              </a:solidFill>
              <a:highlight>
                <a:srgbClr val="7EC8D4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82" name="Google Shape;1882;p12"/>
          <p:cNvSpPr/>
          <p:nvPr/>
        </p:nvSpPr>
        <p:spPr>
          <a:xfrm>
            <a:off x="7410989" y="2862828"/>
            <a:ext cx="1295700" cy="9210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3" name="Google Shape;1883;p12"/>
          <p:cNvGrpSpPr/>
          <p:nvPr/>
        </p:nvGrpSpPr>
        <p:grpSpPr>
          <a:xfrm>
            <a:off x="7416738" y="2688138"/>
            <a:ext cx="1286537" cy="174611"/>
            <a:chOff x="1290775" y="1427529"/>
            <a:chExt cx="1821000" cy="218100"/>
          </a:xfrm>
        </p:grpSpPr>
        <p:sp>
          <p:nvSpPr>
            <p:cNvPr id="1884" name="Google Shape;1884;p12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2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2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8" name="Google Shape;1888;p12"/>
          <p:cNvSpPr txBox="1"/>
          <p:nvPr/>
        </p:nvSpPr>
        <p:spPr>
          <a:xfrm>
            <a:off x="7415532" y="2862809"/>
            <a:ext cx="1286400" cy="4224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Sexta Etapa</a:t>
            </a:r>
            <a:endParaRPr b="0" i="0" sz="1200" u="none" cap="none" strike="noStrike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889" name="Google Shape;1889;p12"/>
          <p:cNvSpPr txBox="1"/>
          <p:nvPr/>
        </p:nvSpPr>
        <p:spPr>
          <a:xfrm>
            <a:off x="7415529" y="3285318"/>
            <a:ext cx="1286400" cy="4983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highlight>
                  <a:schemeClr val="accent5"/>
                </a:highlight>
                <a:latin typeface="Anaheim"/>
                <a:ea typeface="Anaheim"/>
                <a:cs typeface="Anaheim"/>
                <a:sym typeface="Anaheim"/>
              </a:rPr>
              <a:t>Proyectos</a:t>
            </a:r>
            <a:r>
              <a:rPr b="1" i="0" lang="en" sz="12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1" i="0" sz="1200" u="none" cap="none" strike="noStrike">
              <a:solidFill>
                <a:schemeClr val="lt1"/>
              </a:solidFill>
              <a:highlight>
                <a:srgbClr val="7EC8D4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890" name="Google Shape;1890;p12"/>
          <p:cNvGrpSpPr/>
          <p:nvPr/>
        </p:nvGrpSpPr>
        <p:grpSpPr>
          <a:xfrm>
            <a:off x="6448075" y="1646177"/>
            <a:ext cx="460073" cy="608249"/>
            <a:chOff x="4876875" y="1427500"/>
            <a:chExt cx="1130400" cy="1319125"/>
          </a:xfrm>
        </p:grpSpPr>
        <p:sp>
          <p:nvSpPr>
            <p:cNvPr id="1891" name="Google Shape;1891;p12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2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3" name="Google Shape;1893;p12"/>
          <p:cNvGrpSpPr/>
          <p:nvPr/>
        </p:nvGrpSpPr>
        <p:grpSpPr>
          <a:xfrm>
            <a:off x="7830605" y="1646177"/>
            <a:ext cx="460073" cy="608249"/>
            <a:chOff x="4876875" y="1427500"/>
            <a:chExt cx="1130400" cy="1319125"/>
          </a:xfrm>
        </p:grpSpPr>
        <p:sp>
          <p:nvSpPr>
            <p:cNvPr id="1894" name="Google Shape;1894;p12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2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96" name="Google Shape;1896;p12"/>
          <p:cNvCxnSpPr>
            <a:stCxn id="1891" idx="2"/>
            <a:endCxn id="1876" idx="0"/>
          </p:cNvCxnSpPr>
          <p:nvPr/>
        </p:nvCxnSpPr>
        <p:spPr>
          <a:xfrm flipH="1">
            <a:off x="6677511" y="2254426"/>
            <a:ext cx="600" cy="4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7" name="Google Shape;1897;p12"/>
          <p:cNvCxnSpPr>
            <a:stCxn id="1894" idx="2"/>
            <a:endCxn id="1884" idx="0"/>
          </p:cNvCxnSpPr>
          <p:nvPr/>
        </p:nvCxnSpPr>
        <p:spPr>
          <a:xfrm flipH="1">
            <a:off x="8060041" y="2254426"/>
            <a:ext cx="600" cy="4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8" name="Google Shape;1898;p12"/>
          <p:cNvCxnSpPr>
            <a:stCxn id="1891" idx="3"/>
            <a:endCxn id="1894" idx="1"/>
          </p:cNvCxnSpPr>
          <p:nvPr/>
        </p:nvCxnSpPr>
        <p:spPr>
          <a:xfrm>
            <a:off x="6908148" y="2000590"/>
            <a:ext cx="92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9" name="Google Shape;1899;p12"/>
          <p:cNvCxnSpPr/>
          <p:nvPr/>
        </p:nvCxnSpPr>
        <p:spPr>
          <a:xfrm>
            <a:off x="5533676" y="1975596"/>
            <a:ext cx="92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00" name="Google Shape;1900;p12"/>
          <p:cNvGrpSpPr/>
          <p:nvPr/>
        </p:nvGrpSpPr>
        <p:grpSpPr>
          <a:xfrm>
            <a:off x="6502971" y="1802400"/>
            <a:ext cx="358390" cy="362320"/>
            <a:chOff x="6204958" y="3355575"/>
            <a:chExt cx="358390" cy="362320"/>
          </a:xfrm>
        </p:grpSpPr>
        <p:sp>
          <p:nvSpPr>
            <p:cNvPr id="1901" name="Google Shape;1901;p12"/>
            <p:cNvSpPr/>
            <p:nvPr/>
          </p:nvSpPr>
          <p:spPr>
            <a:xfrm>
              <a:off x="6204958" y="3355706"/>
              <a:ext cx="358154" cy="362189"/>
            </a:xfrm>
            <a:custGeom>
              <a:rect b="b" l="l" r="r" t="t"/>
              <a:pathLst>
                <a:path extrusionOk="0" h="13824" w="1367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2"/>
            <p:cNvSpPr/>
            <p:nvPr/>
          </p:nvSpPr>
          <p:spPr>
            <a:xfrm>
              <a:off x="6253428" y="3355575"/>
              <a:ext cx="309920" cy="221442"/>
            </a:xfrm>
            <a:custGeom>
              <a:rect b="b" l="l" r="r" t="t"/>
              <a:pathLst>
                <a:path extrusionOk="0" h="8452" w="11829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2"/>
            <p:cNvSpPr/>
            <p:nvPr/>
          </p:nvSpPr>
          <p:spPr>
            <a:xfrm>
              <a:off x="6225814" y="3425057"/>
              <a:ext cx="3537" cy="6550"/>
            </a:xfrm>
            <a:custGeom>
              <a:rect b="b" l="l" r="r" t="t"/>
              <a:pathLst>
                <a:path extrusionOk="0" h="250" w="135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2"/>
            <p:cNvSpPr/>
            <p:nvPr/>
          </p:nvSpPr>
          <p:spPr>
            <a:xfrm>
              <a:off x="6367451" y="3577751"/>
              <a:ext cx="139148" cy="140144"/>
            </a:xfrm>
            <a:custGeom>
              <a:rect b="b" l="l" r="r" t="t"/>
              <a:pathLst>
                <a:path extrusionOk="0" h="5349" w="5311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2"/>
            <p:cNvSpPr/>
            <p:nvPr/>
          </p:nvSpPr>
          <p:spPr>
            <a:xfrm>
              <a:off x="6460120" y="3595069"/>
              <a:ext cx="46479" cy="122328"/>
            </a:xfrm>
            <a:custGeom>
              <a:rect b="b" l="l" r="r" t="t"/>
              <a:pathLst>
                <a:path extrusionOk="0" h="4669" w="1774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2"/>
            <p:cNvSpPr/>
            <p:nvPr/>
          </p:nvSpPr>
          <p:spPr>
            <a:xfrm>
              <a:off x="6419929" y="3572485"/>
              <a:ext cx="101997" cy="56513"/>
            </a:xfrm>
            <a:custGeom>
              <a:rect b="b" l="l" r="r" t="t"/>
              <a:pathLst>
                <a:path extrusionOk="0" h="2157" w="3893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2"/>
            <p:cNvSpPr/>
            <p:nvPr/>
          </p:nvSpPr>
          <p:spPr>
            <a:xfrm>
              <a:off x="6426453" y="3572485"/>
              <a:ext cx="95211" cy="56513"/>
            </a:xfrm>
            <a:custGeom>
              <a:rect b="b" l="l" r="r" t="t"/>
              <a:pathLst>
                <a:path extrusionOk="0" h="2157" w="3634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2"/>
            <p:cNvSpPr/>
            <p:nvPr/>
          </p:nvSpPr>
          <p:spPr>
            <a:xfrm>
              <a:off x="6381232" y="3407006"/>
              <a:ext cx="100503" cy="62277"/>
            </a:xfrm>
            <a:custGeom>
              <a:rect b="b" l="l" r="r" t="t"/>
              <a:pathLst>
                <a:path extrusionOk="0" h="2377" w="3836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2"/>
            <p:cNvSpPr/>
            <p:nvPr/>
          </p:nvSpPr>
          <p:spPr>
            <a:xfrm>
              <a:off x="6255865" y="3454873"/>
              <a:ext cx="84259" cy="48811"/>
            </a:xfrm>
            <a:custGeom>
              <a:rect b="b" l="l" r="r" t="t"/>
              <a:pathLst>
                <a:path extrusionOk="0" h="1863" w="3216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2"/>
            <p:cNvSpPr/>
            <p:nvPr/>
          </p:nvSpPr>
          <p:spPr>
            <a:xfrm>
              <a:off x="6422183" y="3506932"/>
              <a:ext cx="51273" cy="22637"/>
            </a:xfrm>
            <a:custGeom>
              <a:rect b="b" l="l" r="r" t="t"/>
              <a:pathLst>
                <a:path extrusionOk="0" h="864" w="1957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2"/>
            <p:cNvSpPr/>
            <p:nvPr/>
          </p:nvSpPr>
          <p:spPr>
            <a:xfrm>
              <a:off x="6358621" y="3569236"/>
              <a:ext cx="52793" cy="23292"/>
            </a:xfrm>
            <a:custGeom>
              <a:rect b="b" l="l" r="r" t="t"/>
              <a:pathLst>
                <a:path extrusionOk="0" h="889" w="2015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2"/>
            <p:cNvSpPr/>
            <p:nvPr/>
          </p:nvSpPr>
          <p:spPr>
            <a:xfrm>
              <a:off x="6345076" y="3480470"/>
              <a:ext cx="45509" cy="34532"/>
            </a:xfrm>
            <a:custGeom>
              <a:rect b="b" l="l" r="r" t="t"/>
              <a:pathLst>
                <a:path extrusionOk="0" h="1318" w="1737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2"/>
            <p:cNvSpPr/>
            <p:nvPr/>
          </p:nvSpPr>
          <p:spPr>
            <a:xfrm>
              <a:off x="6278030" y="3534285"/>
              <a:ext cx="15353" cy="32933"/>
            </a:xfrm>
            <a:custGeom>
              <a:rect b="b" l="l" r="r" t="t"/>
              <a:pathLst>
                <a:path extrusionOk="0" h="1257" w="586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2"/>
            <p:cNvSpPr/>
            <p:nvPr/>
          </p:nvSpPr>
          <p:spPr>
            <a:xfrm>
              <a:off x="6325767" y="3362911"/>
              <a:ext cx="20672" cy="25519"/>
            </a:xfrm>
            <a:custGeom>
              <a:rect b="b" l="l" r="r" t="t"/>
              <a:pathLst>
                <a:path extrusionOk="0" h="974" w="789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2"/>
            <p:cNvSpPr/>
            <p:nvPr/>
          </p:nvSpPr>
          <p:spPr>
            <a:xfrm>
              <a:off x="6305042" y="3381146"/>
              <a:ext cx="50880" cy="19205"/>
            </a:xfrm>
            <a:custGeom>
              <a:rect b="b" l="l" r="r" t="t"/>
              <a:pathLst>
                <a:path extrusionOk="0" h="733" w="1942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2"/>
            <p:cNvSpPr/>
            <p:nvPr/>
          </p:nvSpPr>
          <p:spPr>
            <a:xfrm>
              <a:off x="6526275" y="3501037"/>
              <a:ext cx="29056" cy="37309"/>
            </a:xfrm>
            <a:custGeom>
              <a:rect b="b" l="l" r="r" t="t"/>
              <a:pathLst>
                <a:path extrusionOk="0" h="1424" w="1109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7" name="Google Shape;1917;p12"/>
          <p:cNvGrpSpPr/>
          <p:nvPr/>
        </p:nvGrpSpPr>
        <p:grpSpPr>
          <a:xfrm>
            <a:off x="7877455" y="1820400"/>
            <a:ext cx="331461" cy="326319"/>
            <a:chOff x="3435580" y="1514712"/>
            <a:chExt cx="331461" cy="326319"/>
          </a:xfrm>
        </p:grpSpPr>
        <p:sp>
          <p:nvSpPr>
            <p:cNvPr id="1918" name="Google Shape;1918;p12"/>
            <p:cNvSpPr/>
            <p:nvPr/>
          </p:nvSpPr>
          <p:spPr>
            <a:xfrm>
              <a:off x="3435580" y="1594986"/>
              <a:ext cx="180566" cy="241470"/>
            </a:xfrm>
            <a:custGeom>
              <a:rect b="b" l="l" r="r" t="t"/>
              <a:pathLst>
                <a:path extrusionOk="0" h="6801" w="5086">
                  <a:moveTo>
                    <a:pt x="2944" y="0"/>
                  </a:moveTo>
                  <a:cubicBezTo>
                    <a:pt x="2920" y="0"/>
                    <a:pt x="2895" y="9"/>
                    <a:pt x="2874" y="29"/>
                  </a:cubicBezTo>
                  <a:cubicBezTo>
                    <a:pt x="2418" y="464"/>
                    <a:pt x="2051" y="998"/>
                    <a:pt x="1806" y="1578"/>
                  </a:cubicBezTo>
                  <a:cubicBezTo>
                    <a:pt x="1768" y="1670"/>
                    <a:pt x="1681" y="1719"/>
                    <a:pt x="1593" y="1719"/>
                  </a:cubicBezTo>
                  <a:cubicBezTo>
                    <a:pt x="1532" y="1719"/>
                    <a:pt x="1470" y="1696"/>
                    <a:pt x="1423" y="1647"/>
                  </a:cubicBezTo>
                  <a:cubicBezTo>
                    <a:pt x="1373" y="1594"/>
                    <a:pt x="1323" y="1540"/>
                    <a:pt x="1272" y="1489"/>
                  </a:cubicBezTo>
                  <a:cubicBezTo>
                    <a:pt x="1251" y="1466"/>
                    <a:pt x="1224" y="1456"/>
                    <a:pt x="1198" y="1456"/>
                  </a:cubicBezTo>
                  <a:cubicBezTo>
                    <a:pt x="1144" y="1456"/>
                    <a:pt x="1093" y="1498"/>
                    <a:pt x="1094" y="1562"/>
                  </a:cubicBezTo>
                  <a:cubicBezTo>
                    <a:pt x="1100" y="1886"/>
                    <a:pt x="1085" y="2208"/>
                    <a:pt x="1003" y="2520"/>
                  </a:cubicBezTo>
                  <a:cubicBezTo>
                    <a:pt x="812" y="3261"/>
                    <a:pt x="130" y="3815"/>
                    <a:pt x="59" y="4597"/>
                  </a:cubicBezTo>
                  <a:cubicBezTo>
                    <a:pt x="0" y="5262"/>
                    <a:pt x="310" y="5879"/>
                    <a:pt x="838" y="6276"/>
                  </a:cubicBezTo>
                  <a:cubicBezTo>
                    <a:pt x="1335" y="6649"/>
                    <a:pt x="1995" y="6801"/>
                    <a:pt x="2611" y="6801"/>
                  </a:cubicBezTo>
                  <a:cubicBezTo>
                    <a:pt x="2653" y="6801"/>
                    <a:pt x="2694" y="6800"/>
                    <a:pt x="2736" y="6799"/>
                  </a:cubicBezTo>
                  <a:cubicBezTo>
                    <a:pt x="3074" y="6787"/>
                    <a:pt x="3414" y="6729"/>
                    <a:pt x="3729" y="6606"/>
                  </a:cubicBezTo>
                  <a:cubicBezTo>
                    <a:pt x="3877" y="6548"/>
                    <a:pt x="4021" y="6475"/>
                    <a:pt x="4152" y="6383"/>
                  </a:cubicBezTo>
                  <a:cubicBezTo>
                    <a:pt x="4798" y="5934"/>
                    <a:pt x="5086" y="5057"/>
                    <a:pt x="4959" y="4296"/>
                  </a:cubicBezTo>
                  <a:cubicBezTo>
                    <a:pt x="4901" y="3952"/>
                    <a:pt x="4752" y="3614"/>
                    <a:pt x="4594" y="3290"/>
                  </a:cubicBezTo>
                  <a:cubicBezTo>
                    <a:pt x="4395" y="2883"/>
                    <a:pt x="4101" y="2526"/>
                    <a:pt x="3829" y="2166"/>
                  </a:cubicBezTo>
                  <a:cubicBezTo>
                    <a:pt x="3557" y="1808"/>
                    <a:pt x="3277" y="1440"/>
                    <a:pt x="3114" y="1018"/>
                  </a:cubicBezTo>
                  <a:cubicBezTo>
                    <a:pt x="3032" y="812"/>
                    <a:pt x="2995" y="458"/>
                    <a:pt x="3047" y="121"/>
                  </a:cubicBezTo>
                  <a:cubicBezTo>
                    <a:pt x="3059" y="52"/>
                    <a:pt x="3003" y="0"/>
                    <a:pt x="2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2"/>
            <p:cNvSpPr/>
            <p:nvPr/>
          </p:nvSpPr>
          <p:spPr>
            <a:xfrm>
              <a:off x="3530198" y="1595057"/>
              <a:ext cx="85952" cy="235753"/>
            </a:xfrm>
            <a:custGeom>
              <a:rect b="b" l="l" r="r" t="t"/>
              <a:pathLst>
                <a:path extrusionOk="0" h="6640" w="2421">
                  <a:moveTo>
                    <a:pt x="279" y="0"/>
                  </a:moveTo>
                  <a:cubicBezTo>
                    <a:pt x="255" y="0"/>
                    <a:pt x="230" y="9"/>
                    <a:pt x="209" y="29"/>
                  </a:cubicBezTo>
                  <a:cubicBezTo>
                    <a:pt x="151" y="84"/>
                    <a:pt x="97" y="140"/>
                    <a:pt x="42" y="197"/>
                  </a:cubicBezTo>
                  <a:cubicBezTo>
                    <a:pt x="53" y="214"/>
                    <a:pt x="56" y="236"/>
                    <a:pt x="53" y="261"/>
                  </a:cubicBezTo>
                  <a:cubicBezTo>
                    <a:pt x="0" y="597"/>
                    <a:pt x="39" y="953"/>
                    <a:pt x="120" y="1158"/>
                  </a:cubicBezTo>
                  <a:cubicBezTo>
                    <a:pt x="284" y="1580"/>
                    <a:pt x="564" y="1948"/>
                    <a:pt x="835" y="2307"/>
                  </a:cubicBezTo>
                  <a:cubicBezTo>
                    <a:pt x="1107" y="2667"/>
                    <a:pt x="1400" y="3022"/>
                    <a:pt x="1600" y="3431"/>
                  </a:cubicBezTo>
                  <a:cubicBezTo>
                    <a:pt x="1756" y="3754"/>
                    <a:pt x="1905" y="4093"/>
                    <a:pt x="1963" y="4437"/>
                  </a:cubicBezTo>
                  <a:cubicBezTo>
                    <a:pt x="2091" y="5198"/>
                    <a:pt x="1802" y="6073"/>
                    <a:pt x="1157" y="6522"/>
                  </a:cubicBezTo>
                  <a:cubicBezTo>
                    <a:pt x="1094" y="6565"/>
                    <a:pt x="1028" y="6604"/>
                    <a:pt x="960" y="6640"/>
                  </a:cubicBezTo>
                  <a:cubicBezTo>
                    <a:pt x="996" y="6630"/>
                    <a:pt x="1029" y="6617"/>
                    <a:pt x="1064" y="6602"/>
                  </a:cubicBezTo>
                  <a:cubicBezTo>
                    <a:pt x="1213" y="6543"/>
                    <a:pt x="1356" y="6468"/>
                    <a:pt x="1487" y="6379"/>
                  </a:cubicBezTo>
                  <a:cubicBezTo>
                    <a:pt x="2133" y="5932"/>
                    <a:pt x="2421" y="5055"/>
                    <a:pt x="2294" y="4296"/>
                  </a:cubicBezTo>
                  <a:cubicBezTo>
                    <a:pt x="2236" y="3953"/>
                    <a:pt x="2087" y="3615"/>
                    <a:pt x="1929" y="3291"/>
                  </a:cubicBezTo>
                  <a:cubicBezTo>
                    <a:pt x="1731" y="2882"/>
                    <a:pt x="1438" y="2526"/>
                    <a:pt x="1164" y="2166"/>
                  </a:cubicBezTo>
                  <a:cubicBezTo>
                    <a:pt x="895" y="1807"/>
                    <a:pt x="612" y="1439"/>
                    <a:pt x="449" y="1019"/>
                  </a:cubicBezTo>
                  <a:cubicBezTo>
                    <a:pt x="367" y="812"/>
                    <a:pt x="328" y="455"/>
                    <a:pt x="382" y="121"/>
                  </a:cubicBezTo>
                  <a:cubicBezTo>
                    <a:pt x="394" y="52"/>
                    <a:pt x="338" y="0"/>
                    <a:pt x="27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2"/>
            <p:cNvSpPr/>
            <p:nvPr/>
          </p:nvSpPr>
          <p:spPr>
            <a:xfrm>
              <a:off x="3456208" y="1707533"/>
              <a:ext cx="138779" cy="128777"/>
            </a:xfrm>
            <a:custGeom>
              <a:rect b="b" l="l" r="r" t="t"/>
              <a:pathLst>
                <a:path extrusionOk="0" h="3627" w="3909">
                  <a:moveTo>
                    <a:pt x="2222" y="1"/>
                  </a:moveTo>
                  <a:cubicBezTo>
                    <a:pt x="2208" y="1"/>
                    <a:pt x="2193" y="8"/>
                    <a:pt x="2185" y="22"/>
                  </a:cubicBezTo>
                  <a:cubicBezTo>
                    <a:pt x="1981" y="382"/>
                    <a:pt x="1775" y="743"/>
                    <a:pt x="1570" y="1103"/>
                  </a:cubicBezTo>
                  <a:cubicBezTo>
                    <a:pt x="1514" y="1202"/>
                    <a:pt x="1457" y="1310"/>
                    <a:pt x="1435" y="1420"/>
                  </a:cubicBezTo>
                  <a:cubicBezTo>
                    <a:pt x="1428" y="1462"/>
                    <a:pt x="1392" y="1485"/>
                    <a:pt x="1356" y="1485"/>
                  </a:cubicBezTo>
                  <a:cubicBezTo>
                    <a:pt x="1330" y="1485"/>
                    <a:pt x="1305" y="1474"/>
                    <a:pt x="1288" y="1450"/>
                  </a:cubicBezTo>
                  <a:cubicBezTo>
                    <a:pt x="1212" y="1343"/>
                    <a:pt x="1149" y="1214"/>
                    <a:pt x="1096" y="1090"/>
                  </a:cubicBezTo>
                  <a:cubicBezTo>
                    <a:pt x="1089" y="1074"/>
                    <a:pt x="1073" y="1065"/>
                    <a:pt x="1058" y="1065"/>
                  </a:cubicBezTo>
                  <a:cubicBezTo>
                    <a:pt x="1043" y="1065"/>
                    <a:pt x="1028" y="1072"/>
                    <a:pt x="1019" y="1087"/>
                  </a:cubicBezTo>
                  <a:cubicBezTo>
                    <a:pt x="962" y="1191"/>
                    <a:pt x="831" y="1404"/>
                    <a:pt x="566" y="1746"/>
                  </a:cubicBezTo>
                  <a:cubicBezTo>
                    <a:pt x="405" y="1958"/>
                    <a:pt x="232" y="2119"/>
                    <a:pt x="124" y="2365"/>
                  </a:cubicBezTo>
                  <a:cubicBezTo>
                    <a:pt x="52" y="2525"/>
                    <a:pt x="12" y="2699"/>
                    <a:pt x="0" y="2873"/>
                  </a:cubicBezTo>
                  <a:cubicBezTo>
                    <a:pt x="80" y="2955"/>
                    <a:pt x="166" y="3033"/>
                    <a:pt x="260" y="3103"/>
                  </a:cubicBezTo>
                  <a:cubicBezTo>
                    <a:pt x="708" y="3440"/>
                    <a:pt x="1382" y="3627"/>
                    <a:pt x="2048" y="3627"/>
                  </a:cubicBezTo>
                  <a:cubicBezTo>
                    <a:pt x="2738" y="3627"/>
                    <a:pt x="3421" y="3426"/>
                    <a:pt x="3838" y="2982"/>
                  </a:cubicBezTo>
                  <a:cubicBezTo>
                    <a:pt x="3861" y="2958"/>
                    <a:pt x="3886" y="2931"/>
                    <a:pt x="3909" y="2903"/>
                  </a:cubicBezTo>
                  <a:cubicBezTo>
                    <a:pt x="3873" y="2449"/>
                    <a:pt x="3666" y="1994"/>
                    <a:pt x="3371" y="1673"/>
                  </a:cubicBezTo>
                  <a:cubicBezTo>
                    <a:pt x="3224" y="1515"/>
                    <a:pt x="3070" y="1372"/>
                    <a:pt x="2939" y="1202"/>
                  </a:cubicBezTo>
                  <a:cubicBezTo>
                    <a:pt x="2663" y="844"/>
                    <a:pt x="2392" y="463"/>
                    <a:pt x="2263" y="31"/>
                  </a:cubicBezTo>
                  <a:cubicBezTo>
                    <a:pt x="2257" y="11"/>
                    <a:pt x="2240" y="1"/>
                    <a:pt x="2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2"/>
            <p:cNvSpPr/>
            <p:nvPr/>
          </p:nvSpPr>
          <p:spPr>
            <a:xfrm>
              <a:off x="3527393" y="1707568"/>
              <a:ext cx="67561" cy="112160"/>
            </a:xfrm>
            <a:custGeom>
              <a:rect b="b" l="l" r="r" t="t"/>
              <a:pathLst>
                <a:path extrusionOk="0" h="3159" w="1903">
                  <a:moveTo>
                    <a:pt x="217" y="1"/>
                  </a:moveTo>
                  <a:cubicBezTo>
                    <a:pt x="203" y="1"/>
                    <a:pt x="188" y="8"/>
                    <a:pt x="180" y="23"/>
                  </a:cubicBezTo>
                  <a:cubicBezTo>
                    <a:pt x="119" y="126"/>
                    <a:pt x="60" y="233"/>
                    <a:pt x="0" y="338"/>
                  </a:cubicBezTo>
                  <a:cubicBezTo>
                    <a:pt x="132" y="760"/>
                    <a:pt x="396" y="1134"/>
                    <a:pt x="669" y="1486"/>
                  </a:cubicBezTo>
                  <a:cubicBezTo>
                    <a:pt x="803" y="1658"/>
                    <a:pt x="956" y="1800"/>
                    <a:pt x="1101" y="1958"/>
                  </a:cubicBezTo>
                  <a:cubicBezTo>
                    <a:pt x="1389" y="2269"/>
                    <a:pt x="1595" y="2712"/>
                    <a:pt x="1636" y="3158"/>
                  </a:cubicBezTo>
                  <a:cubicBezTo>
                    <a:pt x="1705" y="3104"/>
                    <a:pt x="1773" y="3046"/>
                    <a:pt x="1832" y="2981"/>
                  </a:cubicBezTo>
                  <a:cubicBezTo>
                    <a:pt x="1855" y="2957"/>
                    <a:pt x="1878" y="2930"/>
                    <a:pt x="1902" y="2902"/>
                  </a:cubicBezTo>
                  <a:cubicBezTo>
                    <a:pt x="1868" y="2448"/>
                    <a:pt x="1661" y="1993"/>
                    <a:pt x="1366" y="1673"/>
                  </a:cubicBezTo>
                  <a:cubicBezTo>
                    <a:pt x="1219" y="1515"/>
                    <a:pt x="1065" y="1374"/>
                    <a:pt x="934" y="1203"/>
                  </a:cubicBezTo>
                  <a:cubicBezTo>
                    <a:pt x="658" y="844"/>
                    <a:pt x="387" y="463"/>
                    <a:pt x="258" y="31"/>
                  </a:cubicBezTo>
                  <a:cubicBezTo>
                    <a:pt x="252" y="12"/>
                    <a:pt x="235" y="1"/>
                    <a:pt x="217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2"/>
            <p:cNvSpPr/>
            <p:nvPr/>
          </p:nvSpPr>
          <p:spPr>
            <a:xfrm>
              <a:off x="3565346" y="1597897"/>
              <a:ext cx="24852" cy="34937"/>
            </a:xfrm>
            <a:custGeom>
              <a:rect b="b" l="l" r="r" t="t"/>
              <a:pathLst>
                <a:path extrusionOk="0" h="984" w="700">
                  <a:moveTo>
                    <a:pt x="491" y="1"/>
                  </a:moveTo>
                  <a:cubicBezTo>
                    <a:pt x="219" y="1"/>
                    <a:pt x="0" y="221"/>
                    <a:pt x="0" y="493"/>
                  </a:cubicBezTo>
                  <a:cubicBezTo>
                    <a:pt x="0" y="765"/>
                    <a:pt x="219" y="983"/>
                    <a:pt x="491" y="983"/>
                  </a:cubicBezTo>
                  <a:lnTo>
                    <a:pt x="700" y="983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2"/>
            <p:cNvSpPr/>
            <p:nvPr/>
          </p:nvSpPr>
          <p:spPr>
            <a:xfrm>
              <a:off x="3580506" y="1720669"/>
              <a:ext cx="156104" cy="120362"/>
            </a:xfrm>
            <a:custGeom>
              <a:rect b="b" l="l" r="r" t="t"/>
              <a:pathLst>
                <a:path extrusionOk="0" h="3390" w="4397">
                  <a:moveTo>
                    <a:pt x="2199" y="1"/>
                  </a:moveTo>
                  <a:cubicBezTo>
                    <a:pt x="985" y="1"/>
                    <a:pt x="1" y="985"/>
                    <a:pt x="1" y="2199"/>
                  </a:cubicBezTo>
                  <a:lnTo>
                    <a:pt x="1" y="3390"/>
                  </a:lnTo>
                  <a:lnTo>
                    <a:pt x="4395" y="3390"/>
                  </a:lnTo>
                  <a:lnTo>
                    <a:pt x="4397" y="2199"/>
                  </a:lnTo>
                  <a:cubicBezTo>
                    <a:pt x="4397" y="985"/>
                    <a:pt x="3414" y="1"/>
                    <a:pt x="2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2"/>
            <p:cNvSpPr/>
            <p:nvPr/>
          </p:nvSpPr>
          <p:spPr>
            <a:xfrm>
              <a:off x="3651017" y="1720634"/>
              <a:ext cx="85561" cy="120362"/>
            </a:xfrm>
            <a:custGeom>
              <a:rect b="b" l="l" r="r" t="t"/>
              <a:pathLst>
                <a:path extrusionOk="0" h="3390" w="2410">
                  <a:moveTo>
                    <a:pt x="212" y="0"/>
                  </a:moveTo>
                  <a:cubicBezTo>
                    <a:pt x="140" y="0"/>
                    <a:pt x="70" y="3"/>
                    <a:pt x="1" y="10"/>
                  </a:cubicBezTo>
                  <a:cubicBezTo>
                    <a:pt x="524" y="61"/>
                    <a:pt x="993" y="295"/>
                    <a:pt x="1345" y="646"/>
                  </a:cubicBezTo>
                  <a:cubicBezTo>
                    <a:pt x="1742" y="1043"/>
                    <a:pt x="1989" y="1593"/>
                    <a:pt x="1989" y="2202"/>
                  </a:cubicBezTo>
                  <a:lnTo>
                    <a:pt x="1989" y="3389"/>
                  </a:lnTo>
                  <a:lnTo>
                    <a:pt x="2409" y="3389"/>
                  </a:lnTo>
                  <a:lnTo>
                    <a:pt x="2409" y="2202"/>
                  </a:lnTo>
                  <a:cubicBezTo>
                    <a:pt x="2409" y="1596"/>
                    <a:pt x="2163" y="1045"/>
                    <a:pt x="1766" y="643"/>
                  </a:cubicBezTo>
                  <a:cubicBezTo>
                    <a:pt x="1368" y="246"/>
                    <a:pt x="818" y="0"/>
                    <a:pt x="212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2"/>
            <p:cNvSpPr/>
            <p:nvPr/>
          </p:nvSpPr>
          <p:spPr>
            <a:xfrm>
              <a:off x="3641253" y="1682112"/>
              <a:ext cx="34508" cy="62915"/>
            </a:xfrm>
            <a:custGeom>
              <a:rect b="b" l="l" r="r" t="t"/>
              <a:pathLst>
                <a:path extrusionOk="0" h="1772" w="972">
                  <a:moveTo>
                    <a:pt x="1" y="0"/>
                  </a:moveTo>
                  <a:lnTo>
                    <a:pt x="1" y="1287"/>
                  </a:lnTo>
                  <a:cubicBezTo>
                    <a:pt x="1" y="1554"/>
                    <a:pt x="218" y="1772"/>
                    <a:pt x="487" y="1772"/>
                  </a:cubicBezTo>
                  <a:cubicBezTo>
                    <a:pt x="755" y="1772"/>
                    <a:pt x="972" y="1554"/>
                    <a:pt x="971" y="1287"/>
                  </a:cubicBezTo>
                  <a:lnTo>
                    <a:pt x="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2"/>
            <p:cNvSpPr/>
            <p:nvPr/>
          </p:nvSpPr>
          <p:spPr>
            <a:xfrm>
              <a:off x="3651478" y="1682148"/>
              <a:ext cx="24284" cy="62879"/>
            </a:xfrm>
            <a:custGeom>
              <a:rect b="b" l="l" r="r" t="t"/>
              <a:pathLst>
                <a:path extrusionOk="0" h="1771" w="684">
                  <a:moveTo>
                    <a:pt x="287" y="1"/>
                  </a:moveTo>
                  <a:lnTo>
                    <a:pt x="287" y="1286"/>
                  </a:lnTo>
                  <a:cubicBezTo>
                    <a:pt x="287" y="1481"/>
                    <a:pt x="170" y="1653"/>
                    <a:pt x="0" y="1727"/>
                  </a:cubicBezTo>
                  <a:cubicBezTo>
                    <a:pt x="59" y="1756"/>
                    <a:pt x="129" y="1771"/>
                    <a:pt x="199" y="1771"/>
                  </a:cubicBezTo>
                  <a:cubicBezTo>
                    <a:pt x="467" y="1771"/>
                    <a:pt x="684" y="1553"/>
                    <a:pt x="684" y="1286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2"/>
            <p:cNvSpPr/>
            <p:nvPr/>
          </p:nvSpPr>
          <p:spPr>
            <a:xfrm>
              <a:off x="3588885" y="1550854"/>
              <a:ext cx="139276" cy="149334"/>
            </a:xfrm>
            <a:custGeom>
              <a:rect b="b" l="l" r="r" t="t"/>
              <a:pathLst>
                <a:path extrusionOk="0" h="4206" w="3923">
                  <a:moveTo>
                    <a:pt x="1962" y="0"/>
                  </a:moveTo>
                  <a:lnTo>
                    <a:pt x="1" y="1041"/>
                  </a:lnTo>
                  <a:lnTo>
                    <a:pt x="1" y="2242"/>
                  </a:lnTo>
                  <a:cubicBezTo>
                    <a:pt x="1" y="3324"/>
                    <a:pt x="878" y="4205"/>
                    <a:pt x="1962" y="4205"/>
                  </a:cubicBezTo>
                  <a:cubicBezTo>
                    <a:pt x="3044" y="4205"/>
                    <a:pt x="3922" y="3327"/>
                    <a:pt x="3922" y="2242"/>
                  </a:cubicBezTo>
                  <a:lnTo>
                    <a:pt x="3922" y="1041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2"/>
            <p:cNvSpPr/>
            <p:nvPr/>
          </p:nvSpPr>
          <p:spPr>
            <a:xfrm>
              <a:off x="3588885" y="1514712"/>
              <a:ext cx="139276" cy="81839"/>
            </a:xfrm>
            <a:custGeom>
              <a:rect b="b" l="l" r="r" t="t"/>
              <a:pathLst>
                <a:path extrusionOk="0" h="2305" w="3923">
                  <a:moveTo>
                    <a:pt x="1962" y="1"/>
                  </a:moveTo>
                  <a:cubicBezTo>
                    <a:pt x="878" y="1"/>
                    <a:pt x="1" y="880"/>
                    <a:pt x="1" y="1964"/>
                  </a:cubicBezTo>
                  <a:lnTo>
                    <a:pt x="1" y="2305"/>
                  </a:lnTo>
                  <a:cubicBezTo>
                    <a:pt x="1" y="2305"/>
                    <a:pt x="2" y="2305"/>
                    <a:pt x="3" y="2305"/>
                  </a:cubicBezTo>
                  <a:cubicBezTo>
                    <a:pt x="67" y="2305"/>
                    <a:pt x="1291" y="2293"/>
                    <a:pt x="1962" y="1359"/>
                  </a:cubicBezTo>
                  <a:cubicBezTo>
                    <a:pt x="2632" y="2293"/>
                    <a:pt x="3855" y="2305"/>
                    <a:pt x="3919" y="2305"/>
                  </a:cubicBezTo>
                  <a:cubicBezTo>
                    <a:pt x="3921" y="2305"/>
                    <a:pt x="3922" y="2305"/>
                    <a:pt x="3922" y="2305"/>
                  </a:cubicBezTo>
                  <a:lnTo>
                    <a:pt x="3922" y="1964"/>
                  </a:lnTo>
                  <a:cubicBezTo>
                    <a:pt x="3922" y="880"/>
                    <a:pt x="3044" y="1"/>
                    <a:pt x="1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2"/>
            <p:cNvSpPr/>
            <p:nvPr/>
          </p:nvSpPr>
          <p:spPr>
            <a:xfrm>
              <a:off x="3726782" y="1597897"/>
              <a:ext cx="24852" cy="34937"/>
            </a:xfrm>
            <a:custGeom>
              <a:rect b="b" l="l" r="r" t="t"/>
              <a:pathLst>
                <a:path extrusionOk="0" h="984" w="700">
                  <a:moveTo>
                    <a:pt x="1" y="1"/>
                  </a:moveTo>
                  <a:lnTo>
                    <a:pt x="1" y="983"/>
                  </a:lnTo>
                  <a:lnTo>
                    <a:pt x="209" y="983"/>
                  </a:lnTo>
                  <a:cubicBezTo>
                    <a:pt x="481" y="983"/>
                    <a:pt x="700" y="765"/>
                    <a:pt x="700" y="493"/>
                  </a:cubicBezTo>
                  <a:cubicBezTo>
                    <a:pt x="700" y="221"/>
                    <a:pt x="48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2"/>
            <p:cNvSpPr/>
            <p:nvPr/>
          </p:nvSpPr>
          <p:spPr>
            <a:xfrm>
              <a:off x="3726853" y="1598501"/>
              <a:ext cx="24852" cy="34298"/>
            </a:xfrm>
            <a:custGeom>
              <a:rect b="b" l="l" r="r" t="t"/>
              <a:pathLst>
                <a:path extrusionOk="0" h="966" w="700">
                  <a:moveTo>
                    <a:pt x="345" y="1"/>
                  </a:moveTo>
                  <a:lnTo>
                    <a:pt x="345" y="1"/>
                  </a:lnTo>
                  <a:cubicBezTo>
                    <a:pt x="396" y="79"/>
                    <a:pt x="425" y="169"/>
                    <a:pt x="425" y="269"/>
                  </a:cubicBezTo>
                  <a:cubicBezTo>
                    <a:pt x="425" y="519"/>
                    <a:pt x="240" y="723"/>
                    <a:pt x="0" y="756"/>
                  </a:cubicBezTo>
                  <a:lnTo>
                    <a:pt x="0" y="965"/>
                  </a:lnTo>
                  <a:lnTo>
                    <a:pt x="209" y="965"/>
                  </a:lnTo>
                  <a:cubicBezTo>
                    <a:pt x="481" y="965"/>
                    <a:pt x="699" y="745"/>
                    <a:pt x="699" y="474"/>
                  </a:cubicBezTo>
                  <a:cubicBezTo>
                    <a:pt x="699" y="339"/>
                    <a:pt x="645" y="215"/>
                    <a:pt x="556" y="125"/>
                  </a:cubicBezTo>
                  <a:cubicBezTo>
                    <a:pt x="498" y="67"/>
                    <a:pt x="426" y="24"/>
                    <a:pt x="345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2"/>
            <p:cNvSpPr/>
            <p:nvPr/>
          </p:nvSpPr>
          <p:spPr>
            <a:xfrm>
              <a:off x="3622294" y="1610891"/>
              <a:ext cx="9870" cy="21694"/>
            </a:xfrm>
            <a:custGeom>
              <a:rect b="b" l="l" r="r" t="t"/>
              <a:pathLst>
                <a:path extrusionOk="0" h="611" w="278">
                  <a:moveTo>
                    <a:pt x="139" y="0"/>
                  </a:moveTo>
                  <a:cubicBezTo>
                    <a:pt x="61" y="0"/>
                    <a:pt x="1" y="62"/>
                    <a:pt x="1" y="140"/>
                  </a:cubicBezTo>
                  <a:lnTo>
                    <a:pt x="1" y="472"/>
                  </a:lnTo>
                  <a:cubicBezTo>
                    <a:pt x="1" y="550"/>
                    <a:pt x="61" y="610"/>
                    <a:pt x="139" y="610"/>
                  </a:cubicBezTo>
                  <a:cubicBezTo>
                    <a:pt x="215" y="610"/>
                    <a:pt x="277" y="547"/>
                    <a:pt x="277" y="472"/>
                  </a:cubicBezTo>
                  <a:lnTo>
                    <a:pt x="277" y="140"/>
                  </a:lnTo>
                  <a:cubicBezTo>
                    <a:pt x="277" y="62"/>
                    <a:pt x="217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2"/>
            <p:cNvSpPr/>
            <p:nvPr/>
          </p:nvSpPr>
          <p:spPr>
            <a:xfrm>
              <a:off x="3684887" y="1610891"/>
              <a:ext cx="9941" cy="21694"/>
            </a:xfrm>
            <a:custGeom>
              <a:rect b="b" l="l" r="r" t="t"/>
              <a:pathLst>
                <a:path extrusionOk="0" h="611" w="280">
                  <a:moveTo>
                    <a:pt x="139" y="0"/>
                  </a:moveTo>
                  <a:cubicBezTo>
                    <a:pt x="64" y="0"/>
                    <a:pt x="1" y="62"/>
                    <a:pt x="1" y="140"/>
                  </a:cubicBezTo>
                  <a:lnTo>
                    <a:pt x="1" y="472"/>
                  </a:lnTo>
                  <a:cubicBezTo>
                    <a:pt x="1" y="550"/>
                    <a:pt x="61" y="610"/>
                    <a:pt x="139" y="610"/>
                  </a:cubicBezTo>
                  <a:cubicBezTo>
                    <a:pt x="216" y="610"/>
                    <a:pt x="280" y="547"/>
                    <a:pt x="277" y="472"/>
                  </a:cubicBezTo>
                  <a:lnTo>
                    <a:pt x="277" y="140"/>
                  </a:lnTo>
                  <a:cubicBezTo>
                    <a:pt x="277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2"/>
            <p:cNvSpPr/>
            <p:nvPr/>
          </p:nvSpPr>
          <p:spPr>
            <a:xfrm>
              <a:off x="3643206" y="1647638"/>
              <a:ext cx="30532" cy="14557"/>
            </a:xfrm>
            <a:custGeom>
              <a:rect b="b" l="l" r="r" t="t"/>
              <a:pathLst>
                <a:path extrusionOk="0" h="410" w="860">
                  <a:moveTo>
                    <a:pt x="703" y="0"/>
                  </a:moveTo>
                  <a:cubicBezTo>
                    <a:pt x="662" y="0"/>
                    <a:pt x="622" y="18"/>
                    <a:pt x="595" y="52"/>
                  </a:cubicBezTo>
                  <a:cubicBezTo>
                    <a:pt x="554" y="105"/>
                    <a:pt x="492" y="134"/>
                    <a:pt x="428" y="134"/>
                  </a:cubicBezTo>
                  <a:cubicBezTo>
                    <a:pt x="363" y="134"/>
                    <a:pt x="304" y="105"/>
                    <a:pt x="262" y="54"/>
                  </a:cubicBezTo>
                  <a:cubicBezTo>
                    <a:pt x="236" y="20"/>
                    <a:pt x="196" y="3"/>
                    <a:pt x="156" y="3"/>
                  </a:cubicBezTo>
                  <a:cubicBezTo>
                    <a:pt x="125" y="3"/>
                    <a:pt x="94" y="13"/>
                    <a:pt x="68" y="34"/>
                  </a:cubicBezTo>
                  <a:cubicBezTo>
                    <a:pt x="9" y="80"/>
                    <a:pt x="0" y="170"/>
                    <a:pt x="48" y="229"/>
                  </a:cubicBezTo>
                  <a:cubicBezTo>
                    <a:pt x="141" y="344"/>
                    <a:pt x="282" y="410"/>
                    <a:pt x="429" y="410"/>
                  </a:cubicBezTo>
                  <a:cubicBezTo>
                    <a:pt x="580" y="410"/>
                    <a:pt x="721" y="342"/>
                    <a:pt x="811" y="224"/>
                  </a:cubicBezTo>
                  <a:cubicBezTo>
                    <a:pt x="859" y="165"/>
                    <a:pt x="849" y="79"/>
                    <a:pt x="789" y="30"/>
                  </a:cubicBezTo>
                  <a:cubicBezTo>
                    <a:pt x="764" y="10"/>
                    <a:pt x="73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2"/>
            <p:cNvSpPr/>
            <p:nvPr/>
          </p:nvSpPr>
          <p:spPr>
            <a:xfrm>
              <a:off x="3650981" y="1579826"/>
              <a:ext cx="77182" cy="120362"/>
            </a:xfrm>
            <a:custGeom>
              <a:rect b="b" l="l" r="r" t="t"/>
              <a:pathLst>
                <a:path extrusionOk="0" h="3390" w="2174">
                  <a:moveTo>
                    <a:pt x="1748" y="0"/>
                  </a:moveTo>
                  <a:lnTo>
                    <a:pt x="1748" y="1426"/>
                  </a:lnTo>
                  <a:cubicBezTo>
                    <a:pt x="1748" y="2439"/>
                    <a:pt x="984" y="3271"/>
                    <a:pt x="0" y="3378"/>
                  </a:cubicBezTo>
                  <a:cubicBezTo>
                    <a:pt x="71" y="3385"/>
                    <a:pt x="141" y="3389"/>
                    <a:pt x="213" y="3389"/>
                  </a:cubicBezTo>
                  <a:cubicBezTo>
                    <a:pt x="1295" y="3389"/>
                    <a:pt x="2173" y="2511"/>
                    <a:pt x="2173" y="1426"/>
                  </a:cubicBezTo>
                  <a:lnTo>
                    <a:pt x="2173" y="225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2"/>
            <p:cNvSpPr/>
            <p:nvPr/>
          </p:nvSpPr>
          <p:spPr>
            <a:xfrm>
              <a:off x="3650981" y="1514783"/>
              <a:ext cx="77182" cy="81839"/>
            </a:xfrm>
            <a:custGeom>
              <a:rect b="b" l="l" r="r" t="t"/>
              <a:pathLst>
                <a:path extrusionOk="0" h="2305" w="2174">
                  <a:moveTo>
                    <a:pt x="216" y="0"/>
                  </a:moveTo>
                  <a:cubicBezTo>
                    <a:pt x="215" y="0"/>
                    <a:pt x="214" y="0"/>
                    <a:pt x="213" y="0"/>
                  </a:cubicBezTo>
                  <a:cubicBezTo>
                    <a:pt x="141" y="0"/>
                    <a:pt x="71" y="5"/>
                    <a:pt x="0" y="12"/>
                  </a:cubicBezTo>
                  <a:cubicBezTo>
                    <a:pt x="984" y="117"/>
                    <a:pt x="1750" y="950"/>
                    <a:pt x="1750" y="1963"/>
                  </a:cubicBezTo>
                  <a:lnTo>
                    <a:pt x="1750" y="2261"/>
                  </a:lnTo>
                  <a:cubicBezTo>
                    <a:pt x="1974" y="2302"/>
                    <a:pt x="2134" y="2304"/>
                    <a:pt x="2167" y="2304"/>
                  </a:cubicBezTo>
                  <a:cubicBezTo>
                    <a:pt x="2171" y="2304"/>
                    <a:pt x="2173" y="2304"/>
                    <a:pt x="2173" y="2304"/>
                  </a:cubicBezTo>
                  <a:lnTo>
                    <a:pt x="2173" y="1963"/>
                  </a:lnTo>
                  <a:cubicBezTo>
                    <a:pt x="2173" y="879"/>
                    <a:pt x="1297" y="0"/>
                    <a:pt x="21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2"/>
            <p:cNvSpPr/>
            <p:nvPr/>
          </p:nvSpPr>
          <p:spPr>
            <a:xfrm>
              <a:off x="3696426" y="1733983"/>
              <a:ext cx="70614" cy="55246"/>
            </a:xfrm>
            <a:custGeom>
              <a:rect b="b" l="l" r="r" t="t"/>
              <a:pathLst>
                <a:path extrusionOk="0" h="1556" w="1989">
                  <a:moveTo>
                    <a:pt x="551" y="0"/>
                  </a:moveTo>
                  <a:cubicBezTo>
                    <a:pt x="541" y="0"/>
                    <a:pt x="530" y="1"/>
                    <a:pt x="520" y="1"/>
                  </a:cubicBezTo>
                  <a:cubicBezTo>
                    <a:pt x="359" y="13"/>
                    <a:pt x="211" y="112"/>
                    <a:pt x="138" y="256"/>
                  </a:cubicBezTo>
                  <a:cubicBezTo>
                    <a:pt x="1" y="524"/>
                    <a:pt x="96" y="817"/>
                    <a:pt x="316" y="1001"/>
                  </a:cubicBezTo>
                  <a:cubicBezTo>
                    <a:pt x="316" y="1001"/>
                    <a:pt x="821" y="1426"/>
                    <a:pt x="959" y="1544"/>
                  </a:cubicBezTo>
                  <a:cubicBezTo>
                    <a:pt x="969" y="1552"/>
                    <a:pt x="982" y="1556"/>
                    <a:pt x="994" y="1556"/>
                  </a:cubicBezTo>
                  <a:cubicBezTo>
                    <a:pt x="1007" y="1556"/>
                    <a:pt x="1020" y="1552"/>
                    <a:pt x="1030" y="1544"/>
                  </a:cubicBezTo>
                  <a:cubicBezTo>
                    <a:pt x="1168" y="1426"/>
                    <a:pt x="1674" y="1001"/>
                    <a:pt x="1674" y="1001"/>
                  </a:cubicBezTo>
                  <a:cubicBezTo>
                    <a:pt x="1895" y="817"/>
                    <a:pt x="1988" y="524"/>
                    <a:pt x="1854" y="256"/>
                  </a:cubicBezTo>
                  <a:cubicBezTo>
                    <a:pt x="1779" y="112"/>
                    <a:pt x="1633" y="13"/>
                    <a:pt x="1470" y="1"/>
                  </a:cubicBezTo>
                  <a:cubicBezTo>
                    <a:pt x="1460" y="1"/>
                    <a:pt x="1450" y="0"/>
                    <a:pt x="1440" y="0"/>
                  </a:cubicBezTo>
                  <a:cubicBezTo>
                    <a:pt x="1228" y="0"/>
                    <a:pt x="1049" y="144"/>
                    <a:pt x="995" y="339"/>
                  </a:cubicBezTo>
                  <a:cubicBezTo>
                    <a:pt x="943" y="144"/>
                    <a:pt x="763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2"/>
            <p:cNvSpPr/>
            <p:nvPr/>
          </p:nvSpPr>
          <p:spPr>
            <a:xfrm>
              <a:off x="3720923" y="1734196"/>
              <a:ext cx="46118" cy="55033"/>
            </a:xfrm>
            <a:custGeom>
              <a:rect b="b" l="l" r="r" t="t"/>
              <a:pathLst>
                <a:path extrusionOk="0" h="1550" w="1299">
                  <a:moveTo>
                    <a:pt x="829" y="1"/>
                  </a:moveTo>
                  <a:lnTo>
                    <a:pt x="829" y="1"/>
                  </a:lnTo>
                  <a:cubicBezTo>
                    <a:pt x="833" y="5"/>
                    <a:pt x="835" y="10"/>
                    <a:pt x="836" y="14"/>
                  </a:cubicBezTo>
                  <a:cubicBezTo>
                    <a:pt x="971" y="282"/>
                    <a:pt x="876" y="575"/>
                    <a:pt x="656" y="761"/>
                  </a:cubicBezTo>
                  <a:cubicBezTo>
                    <a:pt x="656" y="761"/>
                    <a:pt x="151" y="1185"/>
                    <a:pt x="13" y="1302"/>
                  </a:cubicBezTo>
                  <a:cubicBezTo>
                    <a:pt x="9" y="1305"/>
                    <a:pt x="6" y="1309"/>
                    <a:pt x="0" y="1310"/>
                  </a:cubicBezTo>
                  <a:cubicBezTo>
                    <a:pt x="111" y="1404"/>
                    <a:pt x="217" y="1492"/>
                    <a:pt x="269" y="1538"/>
                  </a:cubicBezTo>
                  <a:cubicBezTo>
                    <a:pt x="279" y="1546"/>
                    <a:pt x="292" y="1550"/>
                    <a:pt x="304" y="1550"/>
                  </a:cubicBezTo>
                  <a:cubicBezTo>
                    <a:pt x="317" y="1550"/>
                    <a:pt x="330" y="1546"/>
                    <a:pt x="340" y="1538"/>
                  </a:cubicBezTo>
                  <a:cubicBezTo>
                    <a:pt x="478" y="1420"/>
                    <a:pt x="984" y="995"/>
                    <a:pt x="984" y="995"/>
                  </a:cubicBezTo>
                  <a:cubicBezTo>
                    <a:pt x="1205" y="811"/>
                    <a:pt x="1298" y="518"/>
                    <a:pt x="1161" y="250"/>
                  </a:cubicBezTo>
                  <a:cubicBezTo>
                    <a:pt x="1097" y="120"/>
                    <a:pt x="971" y="27"/>
                    <a:pt x="82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2"/>
            <p:cNvSpPr/>
            <p:nvPr/>
          </p:nvSpPr>
          <p:spPr>
            <a:xfrm>
              <a:off x="3736332" y="1685059"/>
              <a:ext cx="9657" cy="34440"/>
            </a:xfrm>
            <a:custGeom>
              <a:rect b="b" l="l" r="r" t="t"/>
              <a:pathLst>
                <a:path extrusionOk="0" h="970" w="272">
                  <a:moveTo>
                    <a:pt x="136" y="1"/>
                  </a:moveTo>
                  <a:cubicBezTo>
                    <a:pt x="63" y="1"/>
                    <a:pt x="1" y="61"/>
                    <a:pt x="1" y="134"/>
                  </a:cubicBezTo>
                  <a:lnTo>
                    <a:pt x="1" y="835"/>
                  </a:lnTo>
                  <a:cubicBezTo>
                    <a:pt x="1" y="909"/>
                    <a:pt x="63" y="969"/>
                    <a:pt x="136" y="969"/>
                  </a:cubicBezTo>
                  <a:cubicBezTo>
                    <a:pt x="212" y="969"/>
                    <a:pt x="271" y="910"/>
                    <a:pt x="271" y="835"/>
                  </a:cubicBezTo>
                  <a:lnTo>
                    <a:pt x="271" y="134"/>
                  </a:lnTo>
                  <a:cubicBezTo>
                    <a:pt x="271" y="61"/>
                    <a:pt x="209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2"/>
            <p:cNvSpPr/>
            <p:nvPr/>
          </p:nvSpPr>
          <p:spPr>
            <a:xfrm>
              <a:off x="3754581" y="1679733"/>
              <a:ext cx="9586" cy="20167"/>
            </a:xfrm>
            <a:custGeom>
              <a:rect b="b" l="l" r="r" t="t"/>
              <a:pathLst>
                <a:path extrusionOk="0" h="568" w="270">
                  <a:moveTo>
                    <a:pt x="134" y="1"/>
                  </a:moveTo>
                  <a:cubicBezTo>
                    <a:pt x="61" y="1"/>
                    <a:pt x="0" y="61"/>
                    <a:pt x="0" y="136"/>
                  </a:cubicBezTo>
                  <a:lnTo>
                    <a:pt x="0" y="433"/>
                  </a:lnTo>
                  <a:cubicBezTo>
                    <a:pt x="0" y="506"/>
                    <a:pt x="61" y="568"/>
                    <a:pt x="134" y="568"/>
                  </a:cubicBezTo>
                  <a:cubicBezTo>
                    <a:pt x="209" y="568"/>
                    <a:pt x="270" y="507"/>
                    <a:pt x="270" y="433"/>
                  </a:cubicBezTo>
                  <a:lnTo>
                    <a:pt x="270" y="136"/>
                  </a:lnTo>
                  <a:cubicBezTo>
                    <a:pt x="270" y="61"/>
                    <a:pt x="20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1e78eed6304_1_693"/>
          <p:cNvSpPr txBox="1"/>
          <p:nvPr>
            <p:ph type="title"/>
          </p:nvPr>
        </p:nvSpPr>
        <p:spPr>
          <a:xfrm>
            <a:off x="344050" y="70350"/>
            <a:ext cx="74823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00">
                <a:solidFill>
                  <a:schemeClr val="accent6"/>
                </a:solidFill>
              </a:rPr>
              <a:t>Es un tema de </a:t>
            </a:r>
            <a:r>
              <a:rPr b="1" lang="en" sz="2700"/>
              <a:t>moda</a:t>
            </a:r>
            <a:r>
              <a:rPr lang="en" sz="2700">
                <a:solidFill>
                  <a:schemeClr val="accent6"/>
                </a:solidFill>
              </a:rPr>
              <a:t> y una ciencia que llegó para quedarse por su alto grado de aplicabilidad </a:t>
            </a:r>
            <a:br>
              <a:rPr lang="en" sz="2700">
                <a:solidFill>
                  <a:schemeClr val="accent6"/>
                </a:solidFill>
              </a:rPr>
            </a:br>
            <a:br>
              <a:rPr lang="en" sz="2700">
                <a:solidFill>
                  <a:schemeClr val="accent6"/>
                </a:solidFill>
              </a:rPr>
            </a:br>
            <a:r>
              <a:rPr lang="en" sz="2700">
                <a:solidFill>
                  <a:schemeClr val="accent6"/>
                </a:solidFill>
              </a:rPr>
              <a:t>Algunas estadísticas … </a:t>
            </a:r>
            <a:endParaRPr sz="2700">
              <a:solidFill>
                <a:schemeClr val="accent6"/>
              </a:solidFill>
            </a:endParaRPr>
          </a:p>
        </p:txBody>
      </p:sp>
      <p:grpSp>
        <p:nvGrpSpPr>
          <p:cNvPr id="1945" name="Google Shape;1945;g1e78eed6304_1_693"/>
          <p:cNvGrpSpPr/>
          <p:nvPr/>
        </p:nvGrpSpPr>
        <p:grpSpPr>
          <a:xfrm>
            <a:off x="2273359" y="3035244"/>
            <a:ext cx="297652" cy="297680"/>
            <a:chOff x="5377201" y="3497682"/>
            <a:chExt cx="297712" cy="264276"/>
          </a:xfrm>
        </p:grpSpPr>
        <p:sp>
          <p:nvSpPr>
            <p:cNvPr id="1946" name="Google Shape;1946;g1e78eed6304_1_693"/>
            <p:cNvSpPr/>
            <p:nvPr/>
          </p:nvSpPr>
          <p:spPr>
            <a:xfrm>
              <a:off x="5414594" y="3497682"/>
              <a:ext cx="224054" cy="85735"/>
            </a:xfrm>
            <a:custGeom>
              <a:rect b="b" l="l" r="r" t="t"/>
              <a:pathLst>
                <a:path extrusionOk="0" h="2669" w="6975">
                  <a:moveTo>
                    <a:pt x="337" y="1"/>
                  </a:moveTo>
                  <a:cubicBezTo>
                    <a:pt x="311" y="1"/>
                    <a:pt x="287" y="2"/>
                    <a:pt x="262" y="8"/>
                  </a:cubicBezTo>
                  <a:cubicBezTo>
                    <a:pt x="94" y="46"/>
                    <a:pt x="0" y="324"/>
                    <a:pt x="0" y="505"/>
                  </a:cubicBezTo>
                  <a:lnTo>
                    <a:pt x="13" y="2669"/>
                  </a:lnTo>
                  <a:lnTo>
                    <a:pt x="455" y="2669"/>
                  </a:lnTo>
                  <a:lnTo>
                    <a:pt x="526" y="2389"/>
                  </a:lnTo>
                  <a:lnTo>
                    <a:pt x="526" y="617"/>
                  </a:lnTo>
                  <a:cubicBezTo>
                    <a:pt x="526" y="587"/>
                    <a:pt x="550" y="468"/>
                    <a:pt x="581" y="468"/>
                  </a:cubicBezTo>
                  <a:lnTo>
                    <a:pt x="6360" y="468"/>
                  </a:lnTo>
                  <a:cubicBezTo>
                    <a:pt x="6390" y="468"/>
                    <a:pt x="6507" y="587"/>
                    <a:pt x="6507" y="617"/>
                  </a:cubicBezTo>
                  <a:lnTo>
                    <a:pt x="6507" y="2667"/>
                  </a:lnTo>
                  <a:lnTo>
                    <a:pt x="6918" y="2667"/>
                  </a:lnTo>
                  <a:lnTo>
                    <a:pt x="6975" y="2386"/>
                  </a:lnTo>
                  <a:lnTo>
                    <a:pt x="6975" y="373"/>
                  </a:lnTo>
                  <a:cubicBezTo>
                    <a:pt x="6975" y="167"/>
                    <a:pt x="6808" y="1"/>
                    <a:pt x="6601" y="1"/>
                  </a:cubicBezTo>
                  <a:lnTo>
                    <a:pt x="5948" y="1"/>
                  </a:lnTo>
                  <a:lnTo>
                    <a:pt x="5860" y="56"/>
                  </a:lnTo>
                  <a:lnTo>
                    <a:pt x="1039" y="56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g1e78eed6304_1_693"/>
            <p:cNvSpPr/>
            <p:nvPr/>
          </p:nvSpPr>
          <p:spPr>
            <a:xfrm>
              <a:off x="5413405" y="3497971"/>
              <a:ext cx="17989" cy="89044"/>
            </a:xfrm>
            <a:custGeom>
              <a:rect b="b" l="l" r="r" t="t"/>
              <a:pathLst>
                <a:path extrusionOk="0" h="2772" w="560">
                  <a:moveTo>
                    <a:pt x="299" y="0"/>
                  </a:moveTo>
                  <a:cubicBezTo>
                    <a:pt x="138" y="29"/>
                    <a:pt x="1" y="181"/>
                    <a:pt x="1" y="365"/>
                  </a:cubicBezTo>
                  <a:lnTo>
                    <a:pt x="1" y="2771"/>
                  </a:lnTo>
                  <a:lnTo>
                    <a:pt x="560" y="2771"/>
                  </a:lnTo>
                  <a:lnTo>
                    <a:pt x="560" y="2380"/>
                  </a:lnTo>
                  <a:lnTo>
                    <a:pt x="393" y="2380"/>
                  </a:lnTo>
                  <a:cubicBezTo>
                    <a:pt x="343" y="2380"/>
                    <a:pt x="299" y="2338"/>
                    <a:pt x="299" y="2286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g1e78eed6304_1_693"/>
            <p:cNvSpPr/>
            <p:nvPr/>
          </p:nvSpPr>
          <p:spPr>
            <a:xfrm>
              <a:off x="5431362" y="3506773"/>
              <a:ext cx="207286" cy="79118"/>
            </a:xfrm>
            <a:custGeom>
              <a:rect b="b" l="l" r="r" t="t"/>
              <a:pathLst>
                <a:path extrusionOk="0" h="2463" w="6453">
                  <a:moveTo>
                    <a:pt x="95" y="0"/>
                  </a:moveTo>
                  <a:cubicBezTo>
                    <a:pt x="44" y="0"/>
                    <a:pt x="1" y="41"/>
                    <a:pt x="1" y="94"/>
                  </a:cubicBezTo>
                  <a:lnTo>
                    <a:pt x="1" y="336"/>
                  </a:lnTo>
                  <a:cubicBezTo>
                    <a:pt x="1" y="333"/>
                    <a:pt x="1" y="311"/>
                    <a:pt x="19" y="294"/>
                  </a:cubicBezTo>
                  <a:cubicBezTo>
                    <a:pt x="35" y="279"/>
                    <a:pt x="54" y="279"/>
                    <a:pt x="57" y="279"/>
                  </a:cubicBezTo>
                  <a:lnTo>
                    <a:pt x="468" y="279"/>
                  </a:lnTo>
                  <a:lnTo>
                    <a:pt x="558" y="223"/>
                  </a:lnTo>
                  <a:lnTo>
                    <a:pt x="5331" y="226"/>
                  </a:lnTo>
                  <a:lnTo>
                    <a:pt x="5426" y="281"/>
                  </a:lnTo>
                  <a:lnTo>
                    <a:pt x="5838" y="281"/>
                  </a:lnTo>
                  <a:cubicBezTo>
                    <a:pt x="5868" y="281"/>
                    <a:pt x="5893" y="307"/>
                    <a:pt x="5893" y="337"/>
                  </a:cubicBezTo>
                  <a:lnTo>
                    <a:pt x="5893" y="2462"/>
                  </a:lnTo>
                  <a:lnTo>
                    <a:pt x="6453" y="2462"/>
                  </a:lnTo>
                  <a:lnTo>
                    <a:pt x="6453" y="2108"/>
                  </a:lnTo>
                  <a:lnTo>
                    <a:pt x="6283" y="2108"/>
                  </a:lnTo>
                  <a:cubicBezTo>
                    <a:pt x="6233" y="2106"/>
                    <a:pt x="6192" y="2064"/>
                    <a:pt x="6192" y="2014"/>
                  </a:cubicBezTo>
                  <a:lnTo>
                    <a:pt x="6192" y="185"/>
                  </a:lnTo>
                  <a:cubicBezTo>
                    <a:pt x="6192" y="83"/>
                    <a:pt x="6108" y="0"/>
                    <a:pt x="6005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g1e78eed6304_1_693"/>
            <p:cNvSpPr/>
            <p:nvPr/>
          </p:nvSpPr>
          <p:spPr>
            <a:xfrm>
              <a:off x="5446429" y="3497778"/>
              <a:ext cx="159295" cy="16254"/>
            </a:xfrm>
            <a:custGeom>
              <a:rect b="b" l="l" r="r" t="t"/>
              <a:pathLst>
                <a:path extrusionOk="0" h="506" w="4959">
                  <a:moveTo>
                    <a:pt x="1" y="1"/>
                  </a:moveTo>
                  <a:lnTo>
                    <a:pt x="1" y="282"/>
                  </a:lnTo>
                  <a:lnTo>
                    <a:pt x="57" y="506"/>
                  </a:lnTo>
                  <a:lnTo>
                    <a:pt x="4902" y="506"/>
                  </a:lnTo>
                  <a:lnTo>
                    <a:pt x="4959" y="282"/>
                  </a:lnTo>
                  <a:lnTo>
                    <a:pt x="49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1e78eed6304_1_693"/>
            <p:cNvSpPr/>
            <p:nvPr/>
          </p:nvSpPr>
          <p:spPr>
            <a:xfrm>
              <a:off x="5446429" y="3506773"/>
              <a:ext cx="159295" cy="8994"/>
            </a:xfrm>
            <a:custGeom>
              <a:rect b="b" l="l" r="r" t="t"/>
              <a:pathLst>
                <a:path extrusionOk="0" h="280" w="4959">
                  <a:moveTo>
                    <a:pt x="1" y="0"/>
                  </a:moveTo>
                  <a:lnTo>
                    <a:pt x="1" y="279"/>
                  </a:lnTo>
                  <a:lnTo>
                    <a:pt x="4959" y="279"/>
                  </a:lnTo>
                  <a:lnTo>
                    <a:pt x="4959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g1e78eed6304_1_693"/>
            <p:cNvSpPr/>
            <p:nvPr/>
          </p:nvSpPr>
          <p:spPr>
            <a:xfrm>
              <a:off x="5396411" y="3583388"/>
              <a:ext cx="69160" cy="16864"/>
            </a:xfrm>
            <a:custGeom>
              <a:rect b="b" l="l" r="r" t="t"/>
              <a:pathLst>
                <a:path extrusionOk="0" h="525" w="2153">
                  <a:moveTo>
                    <a:pt x="242" y="1"/>
                  </a:moveTo>
                  <a:lnTo>
                    <a:pt x="185" y="40"/>
                  </a:lnTo>
                  <a:cubicBezTo>
                    <a:pt x="83" y="40"/>
                    <a:pt x="0" y="122"/>
                    <a:pt x="0" y="225"/>
                  </a:cubicBezTo>
                  <a:lnTo>
                    <a:pt x="0" y="525"/>
                  </a:lnTo>
                  <a:lnTo>
                    <a:pt x="2153" y="525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g1e78eed6304_1_693"/>
            <p:cNvSpPr/>
            <p:nvPr/>
          </p:nvSpPr>
          <p:spPr>
            <a:xfrm>
              <a:off x="5395191" y="3583388"/>
              <a:ext cx="70348" cy="19241"/>
            </a:xfrm>
            <a:custGeom>
              <a:rect b="b" l="l" r="r" t="t"/>
              <a:pathLst>
                <a:path extrusionOk="0" h="599" w="2190">
                  <a:moveTo>
                    <a:pt x="186" y="1"/>
                  </a:moveTo>
                  <a:cubicBezTo>
                    <a:pt x="83" y="1"/>
                    <a:pt x="0" y="85"/>
                    <a:pt x="0" y="188"/>
                  </a:cubicBezTo>
                  <a:lnTo>
                    <a:pt x="0" y="599"/>
                  </a:lnTo>
                  <a:lnTo>
                    <a:pt x="2189" y="599"/>
                  </a:lnTo>
                  <a:lnTo>
                    <a:pt x="2189" y="244"/>
                  </a:lnTo>
                  <a:lnTo>
                    <a:pt x="335" y="244"/>
                  </a:lnTo>
                  <a:cubicBezTo>
                    <a:pt x="306" y="244"/>
                    <a:pt x="280" y="218"/>
                    <a:pt x="280" y="188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g1e78eed6304_1_693"/>
            <p:cNvSpPr/>
            <p:nvPr/>
          </p:nvSpPr>
          <p:spPr>
            <a:xfrm>
              <a:off x="5588931" y="3583388"/>
              <a:ext cx="68003" cy="16864"/>
            </a:xfrm>
            <a:custGeom>
              <a:rect b="b" l="l" r="r" t="t"/>
              <a:pathLst>
                <a:path extrusionOk="0" h="525" w="2117">
                  <a:moveTo>
                    <a:pt x="281" y="1"/>
                  </a:moveTo>
                  <a:lnTo>
                    <a:pt x="0" y="57"/>
                  </a:lnTo>
                  <a:lnTo>
                    <a:pt x="0" y="525"/>
                  </a:lnTo>
                  <a:lnTo>
                    <a:pt x="2059" y="525"/>
                  </a:lnTo>
                  <a:lnTo>
                    <a:pt x="2115" y="244"/>
                  </a:lnTo>
                  <a:lnTo>
                    <a:pt x="2115" y="188"/>
                  </a:lnTo>
                  <a:cubicBezTo>
                    <a:pt x="2117" y="85"/>
                    <a:pt x="2031" y="1"/>
                    <a:pt x="1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g1e78eed6304_1_693"/>
            <p:cNvSpPr/>
            <p:nvPr/>
          </p:nvSpPr>
          <p:spPr>
            <a:xfrm>
              <a:off x="5586554" y="3583388"/>
              <a:ext cx="70348" cy="18599"/>
            </a:xfrm>
            <a:custGeom>
              <a:rect b="b" l="l" r="r" t="t"/>
              <a:pathLst>
                <a:path extrusionOk="0" h="579" w="2190">
                  <a:moveTo>
                    <a:pt x="0" y="1"/>
                  </a:moveTo>
                  <a:lnTo>
                    <a:pt x="0" y="578"/>
                  </a:lnTo>
                  <a:lnTo>
                    <a:pt x="2189" y="578"/>
                  </a:lnTo>
                  <a:lnTo>
                    <a:pt x="2189" y="244"/>
                  </a:lnTo>
                  <a:lnTo>
                    <a:pt x="409" y="244"/>
                  </a:lnTo>
                  <a:cubicBezTo>
                    <a:pt x="380" y="244"/>
                    <a:pt x="355" y="218"/>
                    <a:pt x="355" y="188"/>
                  </a:cubicBezTo>
                  <a:lnTo>
                    <a:pt x="355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g1e78eed6304_1_693"/>
            <p:cNvSpPr/>
            <p:nvPr/>
          </p:nvSpPr>
          <p:spPr>
            <a:xfrm>
              <a:off x="5478424" y="3583388"/>
              <a:ext cx="23385" cy="19209"/>
            </a:xfrm>
            <a:custGeom>
              <a:rect b="b" l="l" r="r" t="t"/>
              <a:pathLst>
                <a:path extrusionOk="0" h="598" w="728">
                  <a:moveTo>
                    <a:pt x="364" y="1"/>
                  </a:moveTo>
                  <a:lnTo>
                    <a:pt x="1" y="76"/>
                  </a:lnTo>
                  <a:lnTo>
                    <a:pt x="1" y="597"/>
                  </a:lnTo>
                  <a:lnTo>
                    <a:pt x="727" y="597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g1e78eed6304_1_693"/>
            <p:cNvSpPr/>
            <p:nvPr/>
          </p:nvSpPr>
          <p:spPr>
            <a:xfrm>
              <a:off x="5479356" y="3583388"/>
              <a:ext cx="21554" cy="19241"/>
            </a:xfrm>
            <a:custGeom>
              <a:rect b="b" l="l" r="r" t="t"/>
              <a:pathLst>
                <a:path extrusionOk="0" h="599" w="671">
                  <a:moveTo>
                    <a:pt x="1" y="1"/>
                  </a:moveTo>
                  <a:lnTo>
                    <a:pt x="1" y="599"/>
                  </a:lnTo>
                  <a:lnTo>
                    <a:pt x="671" y="599"/>
                  </a:lnTo>
                  <a:lnTo>
                    <a:pt x="671" y="244"/>
                  </a:lnTo>
                  <a:lnTo>
                    <a:pt x="391" y="244"/>
                  </a:lnTo>
                  <a:cubicBezTo>
                    <a:pt x="360" y="244"/>
                    <a:pt x="336" y="218"/>
                    <a:pt x="336" y="188"/>
                  </a:cubicBezTo>
                  <a:lnTo>
                    <a:pt x="336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g1e78eed6304_1_693"/>
            <p:cNvSpPr/>
            <p:nvPr/>
          </p:nvSpPr>
          <p:spPr>
            <a:xfrm>
              <a:off x="5464386" y="3573269"/>
              <a:ext cx="16832" cy="26983"/>
            </a:xfrm>
            <a:custGeom>
              <a:rect b="b" l="l" r="r" t="t"/>
              <a:pathLst>
                <a:path extrusionOk="0" h="840" w="524">
                  <a:moveTo>
                    <a:pt x="244" y="0"/>
                  </a:moveTo>
                  <a:lnTo>
                    <a:pt x="95" y="38"/>
                  </a:lnTo>
                  <a:cubicBezTo>
                    <a:pt x="44" y="38"/>
                    <a:pt x="0" y="80"/>
                    <a:pt x="0" y="132"/>
                  </a:cubicBezTo>
                  <a:lnTo>
                    <a:pt x="0" y="840"/>
                  </a:lnTo>
                  <a:lnTo>
                    <a:pt x="485" y="840"/>
                  </a:lnTo>
                  <a:lnTo>
                    <a:pt x="523" y="559"/>
                  </a:lnTo>
                  <a:lnTo>
                    <a:pt x="523" y="91"/>
                  </a:lnTo>
                  <a:cubicBezTo>
                    <a:pt x="522" y="41"/>
                    <a:pt x="480" y="0"/>
                    <a:pt x="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g1e78eed6304_1_693"/>
            <p:cNvSpPr/>
            <p:nvPr/>
          </p:nvSpPr>
          <p:spPr>
            <a:xfrm>
              <a:off x="5463165" y="3573269"/>
              <a:ext cx="17989" cy="28750"/>
            </a:xfrm>
            <a:custGeom>
              <a:rect b="b" l="l" r="r" t="t"/>
              <a:pathLst>
                <a:path extrusionOk="0" h="895" w="560">
                  <a:moveTo>
                    <a:pt x="95" y="0"/>
                  </a:moveTo>
                  <a:cubicBezTo>
                    <a:pt x="44" y="0"/>
                    <a:pt x="1" y="41"/>
                    <a:pt x="1" y="93"/>
                  </a:cubicBezTo>
                  <a:lnTo>
                    <a:pt x="1" y="895"/>
                  </a:lnTo>
                  <a:lnTo>
                    <a:pt x="560" y="895"/>
                  </a:lnTo>
                  <a:lnTo>
                    <a:pt x="560" y="560"/>
                  </a:lnTo>
                  <a:lnTo>
                    <a:pt x="335" y="560"/>
                  </a:lnTo>
                  <a:cubicBezTo>
                    <a:pt x="305" y="559"/>
                    <a:pt x="282" y="533"/>
                    <a:pt x="282" y="503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g1e78eed6304_1_693"/>
            <p:cNvSpPr/>
            <p:nvPr/>
          </p:nvSpPr>
          <p:spPr>
            <a:xfrm>
              <a:off x="5500301" y="3573269"/>
              <a:ext cx="88658" cy="26983"/>
            </a:xfrm>
            <a:custGeom>
              <a:rect b="b" l="l" r="r" t="t"/>
              <a:pathLst>
                <a:path extrusionOk="0" h="840" w="2760">
                  <a:moveTo>
                    <a:pt x="242" y="0"/>
                  </a:moveTo>
                  <a:lnTo>
                    <a:pt x="55" y="38"/>
                  </a:lnTo>
                  <a:cubicBezTo>
                    <a:pt x="4" y="38"/>
                    <a:pt x="0" y="80"/>
                    <a:pt x="0" y="132"/>
                  </a:cubicBezTo>
                  <a:lnTo>
                    <a:pt x="0" y="840"/>
                  </a:lnTo>
                  <a:lnTo>
                    <a:pt x="2722" y="840"/>
                  </a:lnTo>
                  <a:lnTo>
                    <a:pt x="2759" y="559"/>
                  </a:lnTo>
                  <a:lnTo>
                    <a:pt x="2759" y="91"/>
                  </a:lnTo>
                  <a:cubicBezTo>
                    <a:pt x="2759" y="41"/>
                    <a:pt x="2717" y="0"/>
                    <a:pt x="2667" y="0"/>
                  </a:cubicBezTo>
                  <a:lnTo>
                    <a:pt x="2480" y="0"/>
                  </a:lnTo>
                  <a:lnTo>
                    <a:pt x="2347" y="55"/>
                  </a:lnTo>
                  <a:lnTo>
                    <a:pt x="2202" y="0"/>
                  </a:lnTo>
                  <a:lnTo>
                    <a:pt x="1921" y="0"/>
                  </a:lnTo>
                  <a:lnTo>
                    <a:pt x="1778" y="38"/>
                  </a:lnTo>
                  <a:lnTo>
                    <a:pt x="1643" y="0"/>
                  </a:lnTo>
                  <a:lnTo>
                    <a:pt x="1362" y="0"/>
                  </a:lnTo>
                  <a:lnTo>
                    <a:pt x="1213" y="38"/>
                  </a:lnTo>
                  <a:lnTo>
                    <a:pt x="1083" y="0"/>
                  </a:lnTo>
                  <a:lnTo>
                    <a:pt x="804" y="0"/>
                  </a:lnTo>
                  <a:lnTo>
                    <a:pt x="663" y="38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g1e78eed6304_1_693"/>
            <p:cNvSpPr/>
            <p:nvPr/>
          </p:nvSpPr>
          <p:spPr>
            <a:xfrm>
              <a:off x="5499112" y="3573269"/>
              <a:ext cx="19209" cy="29360"/>
            </a:xfrm>
            <a:custGeom>
              <a:rect b="b" l="l" r="r" t="t"/>
              <a:pathLst>
                <a:path extrusionOk="0" h="914" w="598">
                  <a:moveTo>
                    <a:pt x="95" y="0"/>
                  </a:moveTo>
                  <a:cubicBezTo>
                    <a:pt x="44" y="0"/>
                    <a:pt x="1" y="41"/>
                    <a:pt x="1" y="93"/>
                  </a:cubicBezTo>
                  <a:lnTo>
                    <a:pt x="1" y="914"/>
                  </a:lnTo>
                  <a:lnTo>
                    <a:pt x="597" y="914"/>
                  </a:lnTo>
                  <a:lnTo>
                    <a:pt x="597" y="559"/>
                  </a:lnTo>
                  <a:lnTo>
                    <a:pt x="337" y="559"/>
                  </a:lnTo>
                  <a:cubicBezTo>
                    <a:pt x="303" y="559"/>
                    <a:pt x="280" y="533"/>
                    <a:pt x="280" y="503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g1e78eed6304_1_693"/>
            <p:cNvSpPr/>
            <p:nvPr/>
          </p:nvSpPr>
          <p:spPr>
            <a:xfrm>
              <a:off x="5517070" y="3573269"/>
              <a:ext cx="19209" cy="29360"/>
            </a:xfrm>
            <a:custGeom>
              <a:rect b="b" l="l" r="r" t="t"/>
              <a:pathLst>
                <a:path extrusionOk="0" h="914" w="598">
                  <a:moveTo>
                    <a:pt x="1" y="0"/>
                  </a:moveTo>
                  <a:lnTo>
                    <a:pt x="1" y="914"/>
                  </a:lnTo>
                  <a:lnTo>
                    <a:pt x="597" y="914"/>
                  </a:lnTo>
                  <a:lnTo>
                    <a:pt x="597" y="559"/>
                  </a:lnTo>
                  <a:lnTo>
                    <a:pt x="337" y="559"/>
                  </a:lnTo>
                  <a:cubicBezTo>
                    <a:pt x="306" y="559"/>
                    <a:pt x="282" y="533"/>
                    <a:pt x="282" y="503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g1e78eed6304_1_693"/>
            <p:cNvSpPr/>
            <p:nvPr/>
          </p:nvSpPr>
          <p:spPr>
            <a:xfrm>
              <a:off x="5535027" y="3573269"/>
              <a:ext cx="19177" cy="29360"/>
            </a:xfrm>
            <a:custGeom>
              <a:rect b="b" l="l" r="r" t="t"/>
              <a:pathLst>
                <a:path extrusionOk="0" h="914" w="597">
                  <a:moveTo>
                    <a:pt x="0" y="0"/>
                  </a:moveTo>
                  <a:lnTo>
                    <a:pt x="0" y="914"/>
                  </a:lnTo>
                  <a:lnTo>
                    <a:pt x="597" y="914"/>
                  </a:lnTo>
                  <a:lnTo>
                    <a:pt x="597" y="559"/>
                  </a:lnTo>
                  <a:lnTo>
                    <a:pt x="338" y="559"/>
                  </a:lnTo>
                  <a:cubicBezTo>
                    <a:pt x="306" y="559"/>
                    <a:pt x="281" y="533"/>
                    <a:pt x="281" y="50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g1e78eed6304_1_693"/>
            <p:cNvSpPr/>
            <p:nvPr/>
          </p:nvSpPr>
          <p:spPr>
            <a:xfrm>
              <a:off x="5552984" y="3573269"/>
              <a:ext cx="19241" cy="29360"/>
            </a:xfrm>
            <a:custGeom>
              <a:rect b="b" l="l" r="r" t="t"/>
              <a:pathLst>
                <a:path extrusionOk="0" h="914" w="599">
                  <a:moveTo>
                    <a:pt x="0" y="0"/>
                  </a:moveTo>
                  <a:lnTo>
                    <a:pt x="0" y="914"/>
                  </a:lnTo>
                  <a:lnTo>
                    <a:pt x="598" y="914"/>
                  </a:lnTo>
                  <a:lnTo>
                    <a:pt x="598" y="559"/>
                  </a:lnTo>
                  <a:lnTo>
                    <a:pt x="338" y="559"/>
                  </a:lnTo>
                  <a:cubicBezTo>
                    <a:pt x="307" y="559"/>
                    <a:pt x="281" y="533"/>
                    <a:pt x="281" y="50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g1e78eed6304_1_693"/>
            <p:cNvSpPr/>
            <p:nvPr/>
          </p:nvSpPr>
          <p:spPr>
            <a:xfrm>
              <a:off x="5570974" y="3573269"/>
              <a:ext cx="17989" cy="29360"/>
            </a:xfrm>
            <a:custGeom>
              <a:rect b="b" l="l" r="r" t="t"/>
              <a:pathLst>
                <a:path extrusionOk="0" h="914" w="560">
                  <a:moveTo>
                    <a:pt x="0" y="0"/>
                  </a:moveTo>
                  <a:lnTo>
                    <a:pt x="0" y="914"/>
                  </a:lnTo>
                  <a:lnTo>
                    <a:pt x="559" y="914"/>
                  </a:lnTo>
                  <a:lnTo>
                    <a:pt x="559" y="559"/>
                  </a:lnTo>
                  <a:lnTo>
                    <a:pt x="335" y="559"/>
                  </a:lnTo>
                  <a:cubicBezTo>
                    <a:pt x="306" y="559"/>
                    <a:pt x="280" y="533"/>
                    <a:pt x="280" y="503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g1e78eed6304_1_693"/>
            <p:cNvSpPr/>
            <p:nvPr/>
          </p:nvSpPr>
          <p:spPr>
            <a:xfrm>
              <a:off x="5378454" y="3600093"/>
              <a:ext cx="296459" cy="160613"/>
            </a:xfrm>
            <a:custGeom>
              <a:rect b="b" l="l" r="r" t="t"/>
              <a:pathLst>
                <a:path extrusionOk="0" h="5000" w="9229">
                  <a:moveTo>
                    <a:pt x="242" y="0"/>
                  </a:moveTo>
                  <a:cubicBezTo>
                    <a:pt x="86" y="0"/>
                    <a:pt x="36" y="362"/>
                    <a:pt x="36" y="516"/>
                  </a:cubicBezTo>
                  <a:lnTo>
                    <a:pt x="0" y="4718"/>
                  </a:lnTo>
                  <a:cubicBezTo>
                    <a:pt x="0" y="4873"/>
                    <a:pt x="126" y="4999"/>
                    <a:pt x="280" y="4999"/>
                  </a:cubicBezTo>
                  <a:lnTo>
                    <a:pt x="8570" y="4992"/>
                  </a:lnTo>
                  <a:cubicBezTo>
                    <a:pt x="8724" y="4992"/>
                    <a:pt x="9229" y="4909"/>
                    <a:pt x="9228" y="4755"/>
                  </a:cubicBezTo>
                  <a:lnTo>
                    <a:pt x="9228" y="281"/>
                  </a:lnTo>
                  <a:cubicBezTo>
                    <a:pt x="9228" y="125"/>
                    <a:pt x="9102" y="0"/>
                    <a:pt x="8948" y="0"/>
                  </a:cubicBezTo>
                  <a:lnTo>
                    <a:pt x="7548" y="0"/>
                  </a:lnTo>
                  <a:lnTo>
                    <a:pt x="7472" y="57"/>
                  </a:lnTo>
                  <a:lnTo>
                    <a:pt x="1736" y="57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g1e78eed6304_1_693"/>
            <p:cNvSpPr/>
            <p:nvPr/>
          </p:nvSpPr>
          <p:spPr>
            <a:xfrm>
              <a:off x="5377201" y="3600221"/>
              <a:ext cx="297711" cy="161737"/>
            </a:xfrm>
            <a:custGeom>
              <a:rect b="b" l="l" r="r" t="t"/>
              <a:pathLst>
                <a:path extrusionOk="0" h="5035" w="9268">
                  <a:moveTo>
                    <a:pt x="281" y="1"/>
                  </a:moveTo>
                  <a:cubicBezTo>
                    <a:pt x="128" y="1"/>
                    <a:pt x="0" y="125"/>
                    <a:pt x="0" y="280"/>
                  </a:cubicBezTo>
                  <a:lnTo>
                    <a:pt x="0" y="4753"/>
                  </a:lnTo>
                  <a:cubicBezTo>
                    <a:pt x="0" y="4908"/>
                    <a:pt x="125" y="5034"/>
                    <a:pt x="281" y="5034"/>
                  </a:cubicBezTo>
                  <a:lnTo>
                    <a:pt x="8987" y="5034"/>
                  </a:lnTo>
                  <a:cubicBezTo>
                    <a:pt x="9141" y="5034"/>
                    <a:pt x="9268" y="4910"/>
                    <a:pt x="9268" y="4753"/>
                  </a:cubicBezTo>
                  <a:lnTo>
                    <a:pt x="375" y="4753"/>
                  </a:lnTo>
                  <a:cubicBezTo>
                    <a:pt x="323" y="4752"/>
                    <a:pt x="281" y="4710"/>
                    <a:pt x="281" y="4659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g1e78eed6304_1_693"/>
            <p:cNvSpPr/>
            <p:nvPr/>
          </p:nvSpPr>
          <p:spPr>
            <a:xfrm>
              <a:off x="5512604" y="3739414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1"/>
                  </a:moveTo>
                  <a:cubicBezTo>
                    <a:pt x="63" y="1"/>
                    <a:pt x="1" y="63"/>
                    <a:pt x="1" y="141"/>
                  </a:cubicBezTo>
                  <a:cubicBezTo>
                    <a:pt x="1" y="218"/>
                    <a:pt x="63" y="280"/>
                    <a:pt x="140" y="280"/>
                  </a:cubicBezTo>
                  <a:cubicBezTo>
                    <a:pt x="216" y="280"/>
                    <a:pt x="279" y="218"/>
                    <a:pt x="279" y="141"/>
                  </a:cubicBezTo>
                  <a:cubicBezTo>
                    <a:pt x="279" y="63"/>
                    <a:pt x="216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g1e78eed6304_1_693"/>
            <p:cNvSpPr/>
            <p:nvPr/>
          </p:nvSpPr>
          <p:spPr>
            <a:xfrm>
              <a:off x="5530562" y="3739414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39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39" y="280"/>
                  </a:cubicBezTo>
                  <a:cubicBezTo>
                    <a:pt x="216" y="280"/>
                    <a:pt x="278" y="218"/>
                    <a:pt x="278" y="141"/>
                  </a:cubicBezTo>
                  <a:cubicBezTo>
                    <a:pt x="278" y="63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g1e78eed6304_1_693"/>
            <p:cNvSpPr/>
            <p:nvPr/>
          </p:nvSpPr>
          <p:spPr>
            <a:xfrm>
              <a:off x="5491370" y="3633984"/>
              <a:ext cx="70702" cy="54480"/>
            </a:xfrm>
            <a:custGeom>
              <a:rect b="b" l="l" r="r" t="t"/>
              <a:pathLst>
                <a:path extrusionOk="0" h="1696" w="2201">
                  <a:moveTo>
                    <a:pt x="19" y="1"/>
                  </a:moveTo>
                  <a:lnTo>
                    <a:pt x="0" y="1509"/>
                  </a:lnTo>
                  <a:cubicBezTo>
                    <a:pt x="0" y="1613"/>
                    <a:pt x="84" y="1696"/>
                    <a:pt x="187" y="1696"/>
                  </a:cubicBezTo>
                  <a:lnTo>
                    <a:pt x="1976" y="1696"/>
                  </a:lnTo>
                  <a:cubicBezTo>
                    <a:pt x="2080" y="1696"/>
                    <a:pt x="2163" y="1613"/>
                    <a:pt x="2163" y="1509"/>
                  </a:cubicBezTo>
                  <a:lnTo>
                    <a:pt x="2201" y="1454"/>
                  </a:lnTo>
                  <a:lnTo>
                    <a:pt x="22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g1e78eed6304_1_693"/>
            <p:cNvSpPr/>
            <p:nvPr/>
          </p:nvSpPr>
          <p:spPr>
            <a:xfrm>
              <a:off x="5490117" y="3633373"/>
              <a:ext cx="71858" cy="56311"/>
            </a:xfrm>
            <a:custGeom>
              <a:rect b="b" l="l" r="r" t="t"/>
              <a:pathLst>
                <a:path extrusionOk="0" h="1753" w="2237">
                  <a:moveTo>
                    <a:pt x="0" y="1"/>
                  </a:moveTo>
                  <a:lnTo>
                    <a:pt x="0" y="1567"/>
                  </a:lnTo>
                  <a:cubicBezTo>
                    <a:pt x="0" y="1670"/>
                    <a:pt x="83" y="1753"/>
                    <a:pt x="185" y="1753"/>
                  </a:cubicBezTo>
                  <a:lnTo>
                    <a:pt x="2050" y="1753"/>
                  </a:lnTo>
                  <a:cubicBezTo>
                    <a:pt x="2153" y="1753"/>
                    <a:pt x="2237" y="1670"/>
                    <a:pt x="2237" y="1567"/>
                  </a:cubicBezTo>
                  <a:lnTo>
                    <a:pt x="2237" y="1473"/>
                  </a:lnTo>
                  <a:lnTo>
                    <a:pt x="334" y="1473"/>
                  </a:lnTo>
                  <a:cubicBezTo>
                    <a:pt x="334" y="1473"/>
                    <a:pt x="333" y="1473"/>
                    <a:pt x="332" y="1473"/>
                  </a:cubicBezTo>
                  <a:cubicBezTo>
                    <a:pt x="304" y="1473"/>
                    <a:pt x="281" y="1448"/>
                    <a:pt x="281" y="141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g1e78eed6304_1_693"/>
            <p:cNvSpPr/>
            <p:nvPr/>
          </p:nvSpPr>
          <p:spPr>
            <a:xfrm>
              <a:off x="5505248" y="3654029"/>
              <a:ext cx="41374" cy="16222"/>
            </a:xfrm>
            <a:custGeom>
              <a:rect b="b" l="l" r="r" t="t"/>
              <a:pathLst>
                <a:path extrusionOk="0" h="505" w="1288">
                  <a:moveTo>
                    <a:pt x="1" y="1"/>
                  </a:moveTo>
                  <a:lnTo>
                    <a:pt x="8" y="505"/>
                  </a:lnTo>
                  <a:lnTo>
                    <a:pt x="1288" y="505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g1e78eed6304_1_693"/>
            <p:cNvSpPr/>
            <p:nvPr/>
          </p:nvSpPr>
          <p:spPr>
            <a:xfrm>
              <a:off x="5505505" y="3663056"/>
              <a:ext cx="41117" cy="9059"/>
            </a:xfrm>
            <a:custGeom>
              <a:rect b="b" l="l" r="r" t="t"/>
              <a:pathLst>
                <a:path extrusionOk="0" h="282" w="1280">
                  <a:moveTo>
                    <a:pt x="0" y="1"/>
                  </a:moveTo>
                  <a:lnTo>
                    <a:pt x="0" y="281"/>
                  </a:lnTo>
                  <a:lnTo>
                    <a:pt x="1280" y="281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g1e78eed6304_1_693"/>
            <p:cNvSpPr/>
            <p:nvPr/>
          </p:nvSpPr>
          <p:spPr>
            <a:xfrm>
              <a:off x="5491274" y="3651652"/>
              <a:ext cx="21651" cy="21618"/>
            </a:xfrm>
            <a:custGeom>
              <a:rect b="b" l="l" r="r" t="t"/>
              <a:pathLst>
                <a:path extrusionOk="0" h="673" w="674">
                  <a:moveTo>
                    <a:pt x="319" y="1"/>
                  </a:moveTo>
                  <a:cubicBezTo>
                    <a:pt x="269" y="1"/>
                    <a:pt x="223" y="11"/>
                    <a:pt x="180" y="30"/>
                  </a:cubicBezTo>
                  <a:cubicBezTo>
                    <a:pt x="52" y="83"/>
                    <a:pt x="0" y="299"/>
                    <a:pt x="0" y="356"/>
                  </a:cubicBezTo>
                  <a:cubicBezTo>
                    <a:pt x="0" y="551"/>
                    <a:pt x="122" y="673"/>
                    <a:pt x="317" y="673"/>
                  </a:cubicBezTo>
                  <a:cubicBezTo>
                    <a:pt x="351" y="673"/>
                    <a:pt x="588" y="622"/>
                    <a:pt x="643" y="495"/>
                  </a:cubicBezTo>
                  <a:cubicBezTo>
                    <a:pt x="662" y="451"/>
                    <a:pt x="673" y="405"/>
                    <a:pt x="673" y="356"/>
                  </a:cubicBezTo>
                  <a:cubicBezTo>
                    <a:pt x="673" y="160"/>
                    <a:pt x="514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g1e78eed6304_1_693"/>
            <p:cNvSpPr/>
            <p:nvPr/>
          </p:nvSpPr>
          <p:spPr>
            <a:xfrm>
              <a:off x="5490117" y="3652583"/>
              <a:ext cx="21875" cy="21908"/>
            </a:xfrm>
            <a:custGeom>
              <a:rect b="b" l="l" r="r" t="t"/>
              <a:pathLst>
                <a:path extrusionOk="0" h="682" w="681">
                  <a:moveTo>
                    <a:pt x="216" y="1"/>
                  </a:moveTo>
                  <a:lnTo>
                    <a:pt x="216" y="1"/>
                  </a:lnTo>
                  <a:cubicBezTo>
                    <a:pt x="88" y="54"/>
                    <a:pt x="0" y="179"/>
                    <a:pt x="0" y="327"/>
                  </a:cubicBezTo>
                  <a:cubicBezTo>
                    <a:pt x="0" y="522"/>
                    <a:pt x="159" y="681"/>
                    <a:pt x="355" y="681"/>
                  </a:cubicBezTo>
                  <a:cubicBezTo>
                    <a:pt x="501" y="681"/>
                    <a:pt x="625" y="593"/>
                    <a:pt x="680" y="466"/>
                  </a:cubicBezTo>
                  <a:lnTo>
                    <a:pt x="680" y="466"/>
                  </a:lnTo>
                  <a:cubicBezTo>
                    <a:pt x="638" y="484"/>
                    <a:pt x="592" y="494"/>
                    <a:pt x="541" y="494"/>
                  </a:cubicBezTo>
                  <a:cubicBezTo>
                    <a:pt x="346" y="494"/>
                    <a:pt x="185" y="335"/>
                    <a:pt x="185" y="140"/>
                  </a:cubicBezTo>
                  <a:cubicBezTo>
                    <a:pt x="185" y="91"/>
                    <a:pt x="197" y="43"/>
                    <a:pt x="216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g1e78eed6304_1_693"/>
            <p:cNvSpPr/>
            <p:nvPr/>
          </p:nvSpPr>
          <p:spPr>
            <a:xfrm>
              <a:off x="5540359" y="3651652"/>
              <a:ext cx="21683" cy="21618"/>
            </a:xfrm>
            <a:custGeom>
              <a:rect b="b" l="l" r="r" t="t"/>
              <a:pathLst>
                <a:path extrusionOk="0" h="673" w="675">
                  <a:moveTo>
                    <a:pt x="319" y="1"/>
                  </a:moveTo>
                  <a:cubicBezTo>
                    <a:pt x="270" y="1"/>
                    <a:pt x="224" y="11"/>
                    <a:pt x="180" y="30"/>
                  </a:cubicBezTo>
                  <a:cubicBezTo>
                    <a:pt x="53" y="83"/>
                    <a:pt x="1" y="328"/>
                    <a:pt x="1" y="356"/>
                  </a:cubicBezTo>
                  <a:cubicBezTo>
                    <a:pt x="1" y="551"/>
                    <a:pt x="123" y="673"/>
                    <a:pt x="318" y="673"/>
                  </a:cubicBezTo>
                  <a:cubicBezTo>
                    <a:pt x="335" y="673"/>
                    <a:pt x="589" y="622"/>
                    <a:pt x="644" y="495"/>
                  </a:cubicBezTo>
                  <a:cubicBezTo>
                    <a:pt x="664" y="451"/>
                    <a:pt x="674" y="405"/>
                    <a:pt x="674" y="356"/>
                  </a:cubicBezTo>
                  <a:cubicBezTo>
                    <a:pt x="674" y="160"/>
                    <a:pt x="515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g1e78eed6304_1_693"/>
            <p:cNvSpPr/>
            <p:nvPr/>
          </p:nvSpPr>
          <p:spPr>
            <a:xfrm>
              <a:off x="5539203" y="3652583"/>
              <a:ext cx="21908" cy="21908"/>
            </a:xfrm>
            <a:custGeom>
              <a:rect b="b" l="l" r="r" t="t"/>
              <a:pathLst>
                <a:path extrusionOk="0" h="682" w="682">
                  <a:moveTo>
                    <a:pt x="216" y="1"/>
                  </a:moveTo>
                  <a:lnTo>
                    <a:pt x="216" y="1"/>
                  </a:lnTo>
                  <a:cubicBezTo>
                    <a:pt x="89" y="54"/>
                    <a:pt x="1" y="179"/>
                    <a:pt x="1" y="327"/>
                  </a:cubicBezTo>
                  <a:cubicBezTo>
                    <a:pt x="1" y="522"/>
                    <a:pt x="160" y="681"/>
                    <a:pt x="355" y="681"/>
                  </a:cubicBezTo>
                  <a:cubicBezTo>
                    <a:pt x="502" y="681"/>
                    <a:pt x="628" y="593"/>
                    <a:pt x="681" y="466"/>
                  </a:cubicBezTo>
                  <a:lnTo>
                    <a:pt x="681" y="466"/>
                  </a:lnTo>
                  <a:cubicBezTo>
                    <a:pt x="638" y="484"/>
                    <a:pt x="591" y="494"/>
                    <a:pt x="542" y="494"/>
                  </a:cubicBezTo>
                  <a:cubicBezTo>
                    <a:pt x="347" y="494"/>
                    <a:pt x="187" y="335"/>
                    <a:pt x="187" y="140"/>
                  </a:cubicBezTo>
                  <a:cubicBezTo>
                    <a:pt x="187" y="91"/>
                    <a:pt x="198" y="43"/>
                    <a:pt x="216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g1e78eed6304_1_693"/>
            <p:cNvSpPr/>
            <p:nvPr/>
          </p:nvSpPr>
          <p:spPr>
            <a:xfrm>
              <a:off x="5398210" y="3636361"/>
              <a:ext cx="16832" cy="16447"/>
            </a:xfrm>
            <a:custGeom>
              <a:rect b="b" l="l" r="r" t="t"/>
              <a:pathLst>
                <a:path extrusionOk="0" h="512" w="524">
                  <a:moveTo>
                    <a:pt x="242" y="1"/>
                  </a:moveTo>
                  <a:cubicBezTo>
                    <a:pt x="213" y="1"/>
                    <a:pt x="186" y="5"/>
                    <a:pt x="161" y="14"/>
                  </a:cubicBezTo>
                  <a:cubicBezTo>
                    <a:pt x="47" y="47"/>
                    <a:pt x="0" y="192"/>
                    <a:pt x="0" y="318"/>
                  </a:cubicBezTo>
                  <a:cubicBezTo>
                    <a:pt x="0" y="367"/>
                    <a:pt x="58" y="512"/>
                    <a:pt x="213" y="512"/>
                  </a:cubicBezTo>
                  <a:cubicBezTo>
                    <a:pt x="339" y="512"/>
                    <a:pt x="475" y="477"/>
                    <a:pt x="510" y="361"/>
                  </a:cubicBezTo>
                  <a:cubicBezTo>
                    <a:pt x="517" y="338"/>
                    <a:pt x="523" y="310"/>
                    <a:pt x="523" y="281"/>
                  </a:cubicBezTo>
                  <a:cubicBezTo>
                    <a:pt x="523" y="128"/>
                    <a:pt x="399" y="1"/>
                    <a:pt x="242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g1e78eed6304_1_693"/>
            <p:cNvSpPr/>
            <p:nvPr/>
          </p:nvSpPr>
          <p:spPr>
            <a:xfrm>
              <a:off x="5396958" y="3636746"/>
              <a:ext cx="17667" cy="17603"/>
            </a:xfrm>
            <a:custGeom>
              <a:rect b="b" l="l" r="r" t="t"/>
              <a:pathLst>
                <a:path extrusionOk="0" h="548" w="550">
                  <a:moveTo>
                    <a:pt x="200" y="0"/>
                  </a:moveTo>
                  <a:lnTo>
                    <a:pt x="200" y="0"/>
                  </a:lnTo>
                  <a:cubicBezTo>
                    <a:pt x="86" y="34"/>
                    <a:pt x="0" y="141"/>
                    <a:pt x="0" y="268"/>
                  </a:cubicBezTo>
                  <a:cubicBezTo>
                    <a:pt x="0" y="421"/>
                    <a:pt x="126" y="547"/>
                    <a:pt x="281" y="547"/>
                  </a:cubicBezTo>
                  <a:cubicBezTo>
                    <a:pt x="409" y="547"/>
                    <a:pt x="514" y="465"/>
                    <a:pt x="549" y="349"/>
                  </a:cubicBezTo>
                  <a:lnTo>
                    <a:pt x="549" y="349"/>
                  </a:lnTo>
                  <a:cubicBezTo>
                    <a:pt x="524" y="358"/>
                    <a:pt x="497" y="362"/>
                    <a:pt x="468" y="362"/>
                  </a:cubicBezTo>
                  <a:cubicBezTo>
                    <a:pt x="315" y="362"/>
                    <a:pt x="187" y="236"/>
                    <a:pt x="187" y="81"/>
                  </a:cubicBezTo>
                  <a:cubicBezTo>
                    <a:pt x="187" y="52"/>
                    <a:pt x="191" y="25"/>
                    <a:pt x="20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g1e78eed6304_1_693"/>
            <p:cNvSpPr/>
            <p:nvPr/>
          </p:nvSpPr>
          <p:spPr>
            <a:xfrm>
              <a:off x="5638113" y="3636361"/>
              <a:ext cx="17057" cy="17057"/>
            </a:xfrm>
            <a:custGeom>
              <a:rect b="b" l="l" r="r" t="t"/>
              <a:pathLst>
                <a:path extrusionOk="0" h="531" w="531">
                  <a:moveTo>
                    <a:pt x="250" y="1"/>
                  </a:moveTo>
                  <a:cubicBezTo>
                    <a:pt x="221" y="1"/>
                    <a:pt x="193" y="5"/>
                    <a:pt x="169" y="14"/>
                  </a:cubicBezTo>
                  <a:cubicBezTo>
                    <a:pt x="54" y="47"/>
                    <a:pt x="1" y="267"/>
                    <a:pt x="1" y="287"/>
                  </a:cubicBezTo>
                  <a:cubicBezTo>
                    <a:pt x="1" y="441"/>
                    <a:pt x="88" y="530"/>
                    <a:pt x="244" y="530"/>
                  </a:cubicBezTo>
                  <a:cubicBezTo>
                    <a:pt x="280" y="530"/>
                    <a:pt x="483" y="477"/>
                    <a:pt x="518" y="363"/>
                  </a:cubicBezTo>
                  <a:cubicBezTo>
                    <a:pt x="525" y="338"/>
                    <a:pt x="531" y="310"/>
                    <a:pt x="531" y="281"/>
                  </a:cubicBezTo>
                  <a:cubicBezTo>
                    <a:pt x="531" y="128"/>
                    <a:pt x="405" y="1"/>
                    <a:pt x="250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g1e78eed6304_1_693"/>
            <p:cNvSpPr/>
            <p:nvPr/>
          </p:nvSpPr>
          <p:spPr>
            <a:xfrm>
              <a:off x="5637117" y="3636746"/>
              <a:ext cx="17635" cy="17603"/>
            </a:xfrm>
            <a:custGeom>
              <a:rect b="b" l="l" r="r" t="t"/>
              <a:pathLst>
                <a:path extrusionOk="0" h="548" w="549">
                  <a:moveTo>
                    <a:pt x="200" y="0"/>
                  </a:moveTo>
                  <a:lnTo>
                    <a:pt x="200" y="0"/>
                  </a:lnTo>
                  <a:cubicBezTo>
                    <a:pt x="85" y="34"/>
                    <a:pt x="0" y="141"/>
                    <a:pt x="0" y="268"/>
                  </a:cubicBezTo>
                  <a:cubicBezTo>
                    <a:pt x="0" y="421"/>
                    <a:pt x="125" y="547"/>
                    <a:pt x="281" y="547"/>
                  </a:cubicBezTo>
                  <a:cubicBezTo>
                    <a:pt x="407" y="547"/>
                    <a:pt x="514" y="465"/>
                    <a:pt x="549" y="349"/>
                  </a:cubicBezTo>
                  <a:lnTo>
                    <a:pt x="549" y="349"/>
                  </a:lnTo>
                  <a:cubicBezTo>
                    <a:pt x="523" y="358"/>
                    <a:pt x="495" y="362"/>
                    <a:pt x="468" y="362"/>
                  </a:cubicBezTo>
                  <a:cubicBezTo>
                    <a:pt x="313" y="362"/>
                    <a:pt x="187" y="236"/>
                    <a:pt x="187" y="81"/>
                  </a:cubicBezTo>
                  <a:cubicBezTo>
                    <a:pt x="187" y="52"/>
                    <a:pt x="190" y="25"/>
                    <a:pt x="200" y="0"/>
                  </a:cubicBezTo>
                  <a:close/>
                </a:path>
              </a:pathLst>
            </a:custGeom>
            <a:solidFill>
              <a:srgbClr val="EAE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g1e78eed6304_1_693"/>
            <p:cNvSpPr/>
            <p:nvPr/>
          </p:nvSpPr>
          <p:spPr>
            <a:xfrm>
              <a:off x="5491306" y="3707644"/>
              <a:ext cx="70766" cy="16864"/>
            </a:xfrm>
            <a:custGeom>
              <a:rect b="b" l="l" r="r" t="t"/>
              <a:pathLst>
                <a:path extrusionOk="0" h="525" w="2203">
                  <a:moveTo>
                    <a:pt x="244" y="1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3"/>
                  </a:cubicBezTo>
                  <a:lnTo>
                    <a:pt x="1" y="431"/>
                  </a:lnTo>
                  <a:cubicBezTo>
                    <a:pt x="1" y="481"/>
                    <a:pt x="43" y="525"/>
                    <a:pt x="95" y="525"/>
                  </a:cubicBezTo>
                  <a:lnTo>
                    <a:pt x="2071" y="525"/>
                  </a:lnTo>
                  <a:cubicBezTo>
                    <a:pt x="2121" y="525"/>
                    <a:pt x="2165" y="483"/>
                    <a:pt x="2165" y="431"/>
                  </a:cubicBezTo>
                  <a:lnTo>
                    <a:pt x="2203" y="283"/>
                  </a:lnTo>
                  <a:lnTo>
                    <a:pt x="2203" y="95"/>
                  </a:lnTo>
                  <a:cubicBezTo>
                    <a:pt x="2201" y="41"/>
                    <a:pt x="2159" y="1"/>
                    <a:pt x="2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g1e78eed6304_1_693"/>
            <p:cNvSpPr/>
            <p:nvPr/>
          </p:nvSpPr>
          <p:spPr>
            <a:xfrm>
              <a:off x="5490117" y="3707644"/>
              <a:ext cx="71922" cy="18053"/>
            </a:xfrm>
            <a:custGeom>
              <a:rect b="b" l="l" r="r" t="t"/>
              <a:pathLst>
                <a:path extrusionOk="0" h="562" w="2239">
                  <a:moveTo>
                    <a:pt x="94" y="1"/>
                  </a:moveTo>
                  <a:cubicBezTo>
                    <a:pt x="43" y="1"/>
                    <a:pt x="0" y="41"/>
                    <a:pt x="0" y="95"/>
                  </a:cubicBezTo>
                  <a:lnTo>
                    <a:pt x="0" y="467"/>
                  </a:lnTo>
                  <a:cubicBezTo>
                    <a:pt x="0" y="518"/>
                    <a:pt x="41" y="561"/>
                    <a:pt x="94" y="561"/>
                  </a:cubicBezTo>
                  <a:lnTo>
                    <a:pt x="2144" y="561"/>
                  </a:lnTo>
                  <a:cubicBezTo>
                    <a:pt x="2195" y="561"/>
                    <a:pt x="2238" y="519"/>
                    <a:pt x="2238" y="467"/>
                  </a:cubicBezTo>
                  <a:lnTo>
                    <a:pt x="2238" y="280"/>
                  </a:lnTo>
                  <a:lnTo>
                    <a:pt x="336" y="280"/>
                  </a:lnTo>
                  <a:cubicBezTo>
                    <a:pt x="305" y="280"/>
                    <a:pt x="281" y="256"/>
                    <a:pt x="281" y="225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g1e78eed6304_1_693"/>
            <p:cNvSpPr/>
            <p:nvPr/>
          </p:nvSpPr>
          <p:spPr>
            <a:xfrm>
              <a:off x="5579005" y="3665722"/>
              <a:ext cx="77929" cy="77897"/>
            </a:xfrm>
            <a:custGeom>
              <a:rect b="b" l="l" r="r" t="t"/>
              <a:pathLst>
                <a:path extrusionOk="0" h="2425" w="2426">
                  <a:moveTo>
                    <a:pt x="1214" y="0"/>
                  </a:moveTo>
                  <a:cubicBezTo>
                    <a:pt x="544" y="0"/>
                    <a:pt x="1" y="543"/>
                    <a:pt x="1" y="1213"/>
                  </a:cubicBezTo>
                  <a:cubicBezTo>
                    <a:pt x="1" y="1882"/>
                    <a:pt x="544" y="2425"/>
                    <a:pt x="1214" y="2425"/>
                  </a:cubicBezTo>
                  <a:cubicBezTo>
                    <a:pt x="1883" y="2425"/>
                    <a:pt x="2426" y="1882"/>
                    <a:pt x="2426" y="1213"/>
                  </a:cubicBezTo>
                  <a:cubicBezTo>
                    <a:pt x="2426" y="543"/>
                    <a:pt x="1883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g1e78eed6304_1_693"/>
            <p:cNvSpPr/>
            <p:nvPr/>
          </p:nvSpPr>
          <p:spPr>
            <a:xfrm>
              <a:off x="5395191" y="3665722"/>
              <a:ext cx="77929" cy="77897"/>
            </a:xfrm>
            <a:custGeom>
              <a:rect b="b" l="l" r="r" t="t"/>
              <a:pathLst>
                <a:path extrusionOk="0" h="2425" w="2426">
                  <a:moveTo>
                    <a:pt x="1212" y="0"/>
                  </a:moveTo>
                  <a:cubicBezTo>
                    <a:pt x="542" y="0"/>
                    <a:pt x="0" y="543"/>
                    <a:pt x="0" y="1213"/>
                  </a:cubicBezTo>
                  <a:cubicBezTo>
                    <a:pt x="0" y="1882"/>
                    <a:pt x="542" y="2425"/>
                    <a:pt x="1212" y="2425"/>
                  </a:cubicBezTo>
                  <a:cubicBezTo>
                    <a:pt x="1882" y="2425"/>
                    <a:pt x="2425" y="1882"/>
                    <a:pt x="2425" y="1213"/>
                  </a:cubicBezTo>
                  <a:cubicBezTo>
                    <a:pt x="2425" y="543"/>
                    <a:pt x="1882" y="0"/>
                    <a:pt x="1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g1e78eed6304_1_693"/>
            <p:cNvSpPr/>
            <p:nvPr/>
          </p:nvSpPr>
          <p:spPr>
            <a:xfrm>
              <a:off x="5390661" y="3661257"/>
              <a:ext cx="86923" cy="86891"/>
            </a:xfrm>
            <a:custGeom>
              <a:rect b="b" l="l" r="r" t="t"/>
              <a:pathLst>
                <a:path extrusionOk="0" h="2705" w="2706">
                  <a:moveTo>
                    <a:pt x="1353" y="280"/>
                  </a:moveTo>
                  <a:cubicBezTo>
                    <a:pt x="1945" y="280"/>
                    <a:pt x="2424" y="760"/>
                    <a:pt x="2424" y="1351"/>
                  </a:cubicBezTo>
                  <a:cubicBezTo>
                    <a:pt x="2424" y="1940"/>
                    <a:pt x="1944" y="2421"/>
                    <a:pt x="1353" y="2421"/>
                  </a:cubicBezTo>
                  <a:cubicBezTo>
                    <a:pt x="764" y="2421"/>
                    <a:pt x="282" y="1940"/>
                    <a:pt x="282" y="1351"/>
                  </a:cubicBezTo>
                  <a:cubicBezTo>
                    <a:pt x="282" y="760"/>
                    <a:pt x="761" y="280"/>
                    <a:pt x="1353" y="280"/>
                  </a:cubicBezTo>
                  <a:close/>
                  <a:moveTo>
                    <a:pt x="1353" y="0"/>
                  </a:moveTo>
                  <a:cubicBezTo>
                    <a:pt x="608" y="0"/>
                    <a:pt x="1" y="607"/>
                    <a:pt x="1" y="1352"/>
                  </a:cubicBezTo>
                  <a:cubicBezTo>
                    <a:pt x="1" y="2098"/>
                    <a:pt x="608" y="2704"/>
                    <a:pt x="1353" y="2704"/>
                  </a:cubicBezTo>
                  <a:cubicBezTo>
                    <a:pt x="2099" y="2704"/>
                    <a:pt x="2705" y="2098"/>
                    <a:pt x="2705" y="1352"/>
                  </a:cubicBezTo>
                  <a:cubicBezTo>
                    <a:pt x="2705" y="607"/>
                    <a:pt x="2099" y="0"/>
                    <a:pt x="135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g1e78eed6304_1_693"/>
            <p:cNvSpPr/>
            <p:nvPr/>
          </p:nvSpPr>
          <p:spPr>
            <a:xfrm>
              <a:off x="5417645" y="3688209"/>
              <a:ext cx="32958" cy="32958"/>
            </a:xfrm>
            <a:custGeom>
              <a:rect b="b" l="l" r="r" t="t"/>
              <a:pathLst>
                <a:path extrusionOk="0" h="1026" w="1026">
                  <a:moveTo>
                    <a:pt x="513" y="280"/>
                  </a:moveTo>
                  <a:cubicBezTo>
                    <a:pt x="642" y="280"/>
                    <a:pt x="746" y="384"/>
                    <a:pt x="746" y="513"/>
                  </a:cubicBezTo>
                  <a:cubicBezTo>
                    <a:pt x="746" y="641"/>
                    <a:pt x="642" y="746"/>
                    <a:pt x="513" y="746"/>
                  </a:cubicBezTo>
                  <a:cubicBezTo>
                    <a:pt x="384" y="746"/>
                    <a:pt x="280" y="641"/>
                    <a:pt x="280" y="513"/>
                  </a:cubicBezTo>
                  <a:cubicBezTo>
                    <a:pt x="280" y="384"/>
                    <a:pt x="384" y="280"/>
                    <a:pt x="513" y="280"/>
                  </a:cubicBezTo>
                  <a:close/>
                  <a:moveTo>
                    <a:pt x="513" y="1"/>
                  </a:moveTo>
                  <a:cubicBezTo>
                    <a:pt x="231" y="1"/>
                    <a:pt x="1" y="231"/>
                    <a:pt x="1" y="513"/>
                  </a:cubicBezTo>
                  <a:cubicBezTo>
                    <a:pt x="1" y="795"/>
                    <a:pt x="231" y="1026"/>
                    <a:pt x="513" y="1026"/>
                  </a:cubicBezTo>
                  <a:cubicBezTo>
                    <a:pt x="797" y="1026"/>
                    <a:pt x="1026" y="795"/>
                    <a:pt x="1026" y="513"/>
                  </a:cubicBezTo>
                  <a:cubicBezTo>
                    <a:pt x="1026" y="231"/>
                    <a:pt x="795" y="1"/>
                    <a:pt x="51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g1e78eed6304_1_693"/>
            <p:cNvSpPr/>
            <p:nvPr/>
          </p:nvSpPr>
          <p:spPr>
            <a:xfrm>
              <a:off x="5601524" y="3688209"/>
              <a:ext cx="32926" cy="32958"/>
            </a:xfrm>
            <a:custGeom>
              <a:rect b="b" l="l" r="r" t="t"/>
              <a:pathLst>
                <a:path extrusionOk="0" h="1026" w="1025">
                  <a:moveTo>
                    <a:pt x="513" y="280"/>
                  </a:moveTo>
                  <a:cubicBezTo>
                    <a:pt x="642" y="280"/>
                    <a:pt x="746" y="384"/>
                    <a:pt x="746" y="513"/>
                  </a:cubicBezTo>
                  <a:cubicBezTo>
                    <a:pt x="746" y="641"/>
                    <a:pt x="642" y="746"/>
                    <a:pt x="513" y="746"/>
                  </a:cubicBezTo>
                  <a:cubicBezTo>
                    <a:pt x="384" y="746"/>
                    <a:pt x="280" y="641"/>
                    <a:pt x="280" y="513"/>
                  </a:cubicBezTo>
                  <a:cubicBezTo>
                    <a:pt x="280" y="384"/>
                    <a:pt x="384" y="280"/>
                    <a:pt x="513" y="280"/>
                  </a:cubicBezTo>
                  <a:close/>
                  <a:moveTo>
                    <a:pt x="513" y="1"/>
                  </a:moveTo>
                  <a:cubicBezTo>
                    <a:pt x="231" y="1"/>
                    <a:pt x="1" y="231"/>
                    <a:pt x="1" y="513"/>
                  </a:cubicBezTo>
                  <a:cubicBezTo>
                    <a:pt x="1" y="795"/>
                    <a:pt x="231" y="1026"/>
                    <a:pt x="513" y="1026"/>
                  </a:cubicBezTo>
                  <a:cubicBezTo>
                    <a:pt x="795" y="1026"/>
                    <a:pt x="1024" y="795"/>
                    <a:pt x="1024" y="513"/>
                  </a:cubicBezTo>
                  <a:cubicBezTo>
                    <a:pt x="1024" y="231"/>
                    <a:pt x="795" y="1"/>
                    <a:pt x="51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g1e78eed6304_1_693"/>
            <p:cNvSpPr/>
            <p:nvPr/>
          </p:nvSpPr>
          <p:spPr>
            <a:xfrm>
              <a:off x="5574540" y="3661257"/>
              <a:ext cx="86923" cy="86891"/>
            </a:xfrm>
            <a:custGeom>
              <a:rect b="b" l="l" r="r" t="t"/>
              <a:pathLst>
                <a:path extrusionOk="0" h="2705" w="2706">
                  <a:moveTo>
                    <a:pt x="1353" y="280"/>
                  </a:moveTo>
                  <a:cubicBezTo>
                    <a:pt x="1945" y="280"/>
                    <a:pt x="2424" y="760"/>
                    <a:pt x="2424" y="1351"/>
                  </a:cubicBezTo>
                  <a:cubicBezTo>
                    <a:pt x="2424" y="1940"/>
                    <a:pt x="1942" y="2421"/>
                    <a:pt x="1353" y="2421"/>
                  </a:cubicBezTo>
                  <a:cubicBezTo>
                    <a:pt x="762" y="2421"/>
                    <a:pt x="282" y="1940"/>
                    <a:pt x="282" y="1351"/>
                  </a:cubicBezTo>
                  <a:cubicBezTo>
                    <a:pt x="282" y="760"/>
                    <a:pt x="761" y="280"/>
                    <a:pt x="1353" y="280"/>
                  </a:cubicBezTo>
                  <a:close/>
                  <a:moveTo>
                    <a:pt x="1353" y="0"/>
                  </a:moveTo>
                  <a:cubicBezTo>
                    <a:pt x="608" y="0"/>
                    <a:pt x="1" y="607"/>
                    <a:pt x="1" y="1352"/>
                  </a:cubicBezTo>
                  <a:cubicBezTo>
                    <a:pt x="1" y="2098"/>
                    <a:pt x="608" y="2704"/>
                    <a:pt x="1353" y="2704"/>
                  </a:cubicBezTo>
                  <a:cubicBezTo>
                    <a:pt x="2099" y="2704"/>
                    <a:pt x="2705" y="2098"/>
                    <a:pt x="2705" y="1352"/>
                  </a:cubicBezTo>
                  <a:cubicBezTo>
                    <a:pt x="2705" y="607"/>
                    <a:pt x="2099" y="0"/>
                    <a:pt x="135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g1e78eed6304_1_693"/>
            <p:cNvSpPr/>
            <p:nvPr/>
          </p:nvSpPr>
          <p:spPr>
            <a:xfrm>
              <a:off x="5432294" y="3600125"/>
              <a:ext cx="188655" cy="35110"/>
            </a:xfrm>
            <a:custGeom>
              <a:rect b="b" l="l" r="r" t="t"/>
              <a:pathLst>
                <a:path extrusionOk="0" h="1093" w="5873">
                  <a:moveTo>
                    <a:pt x="1" y="1"/>
                  </a:moveTo>
                  <a:lnTo>
                    <a:pt x="1" y="906"/>
                  </a:lnTo>
                  <a:cubicBezTo>
                    <a:pt x="1" y="1010"/>
                    <a:pt x="85" y="1092"/>
                    <a:pt x="187" y="1092"/>
                  </a:cubicBezTo>
                  <a:lnTo>
                    <a:pt x="5648" y="1092"/>
                  </a:lnTo>
                  <a:cubicBezTo>
                    <a:pt x="5752" y="1092"/>
                    <a:pt x="5835" y="1010"/>
                    <a:pt x="5835" y="906"/>
                  </a:cubicBezTo>
                  <a:lnTo>
                    <a:pt x="5872" y="849"/>
                  </a:lnTo>
                  <a:lnTo>
                    <a:pt x="58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g1e78eed6304_1_693"/>
            <p:cNvSpPr/>
            <p:nvPr/>
          </p:nvSpPr>
          <p:spPr>
            <a:xfrm>
              <a:off x="5431073" y="3600125"/>
              <a:ext cx="189908" cy="36266"/>
            </a:xfrm>
            <a:custGeom>
              <a:rect b="b" l="l" r="r" t="t"/>
              <a:pathLst>
                <a:path extrusionOk="0" h="1129" w="5912">
                  <a:moveTo>
                    <a:pt x="1" y="1"/>
                  </a:moveTo>
                  <a:lnTo>
                    <a:pt x="1" y="942"/>
                  </a:lnTo>
                  <a:cubicBezTo>
                    <a:pt x="1" y="1046"/>
                    <a:pt x="85" y="1129"/>
                    <a:pt x="188" y="1129"/>
                  </a:cubicBezTo>
                  <a:lnTo>
                    <a:pt x="5725" y="1129"/>
                  </a:lnTo>
                  <a:cubicBezTo>
                    <a:pt x="5828" y="1129"/>
                    <a:pt x="5912" y="1046"/>
                    <a:pt x="5912" y="942"/>
                  </a:cubicBezTo>
                  <a:lnTo>
                    <a:pt x="5912" y="848"/>
                  </a:lnTo>
                  <a:lnTo>
                    <a:pt x="4364" y="848"/>
                  </a:lnTo>
                  <a:lnTo>
                    <a:pt x="4364" y="851"/>
                  </a:lnTo>
                  <a:lnTo>
                    <a:pt x="338" y="851"/>
                  </a:lnTo>
                  <a:cubicBezTo>
                    <a:pt x="306" y="851"/>
                    <a:pt x="282" y="825"/>
                    <a:pt x="282" y="794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g1e78eed6304_1_693"/>
            <p:cNvSpPr/>
            <p:nvPr/>
          </p:nvSpPr>
          <p:spPr>
            <a:xfrm>
              <a:off x="5444630" y="3614003"/>
              <a:ext cx="162925" cy="8962"/>
            </a:xfrm>
            <a:custGeom>
              <a:rect b="b" l="l" r="r" t="t"/>
              <a:pathLst>
                <a:path extrusionOk="0" h="279" w="5072">
                  <a:moveTo>
                    <a:pt x="141" y="0"/>
                  </a:moveTo>
                  <a:cubicBezTo>
                    <a:pt x="64" y="0"/>
                    <a:pt x="0" y="64"/>
                    <a:pt x="0" y="139"/>
                  </a:cubicBezTo>
                  <a:cubicBezTo>
                    <a:pt x="0" y="216"/>
                    <a:pt x="62" y="278"/>
                    <a:pt x="141" y="278"/>
                  </a:cubicBezTo>
                  <a:lnTo>
                    <a:pt x="4929" y="278"/>
                  </a:lnTo>
                  <a:cubicBezTo>
                    <a:pt x="5008" y="278"/>
                    <a:pt x="5071" y="216"/>
                    <a:pt x="5071" y="139"/>
                  </a:cubicBezTo>
                  <a:cubicBezTo>
                    <a:pt x="5071" y="64"/>
                    <a:pt x="5009" y="0"/>
                    <a:pt x="493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2" name="Google Shape;1992;g1e78eed6304_1_693"/>
          <p:cNvGrpSpPr/>
          <p:nvPr/>
        </p:nvGrpSpPr>
        <p:grpSpPr>
          <a:xfrm>
            <a:off x="5290900" y="4027590"/>
            <a:ext cx="651247" cy="413774"/>
            <a:chOff x="6645974" y="3480945"/>
            <a:chExt cx="299768" cy="297679"/>
          </a:xfrm>
        </p:grpSpPr>
        <p:sp>
          <p:nvSpPr>
            <p:cNvPr id="1993" name="Google Shape;1993;g1e78eed6304_1_693"/>
            <p:cNvSpPr/>
            <p:nvPr/>
          </p:nvSpPr>
          <p:spPr>
            <a:xfrm>
              <a:off x="6648577" y="3481845"/>
              <a:ext cx="297165" cy="296137"/>
            </a:xfrm>
            <a:custGeom>
              <a:rect b="b" l="l" r="r" t="t"/>
              <a:pathLst>
                <a:path extrusionOk="0" h="9219" w="9251">
                  <a:moveTo>
                    <a:pt x="6487" y="1"/>
                  </a:moveTo>
                  <a:cubicBezTo>
                    <a:pt x="6303" y="1"/>
                    <a:pt x="5941" y="264"/>
                    <a:pt x="5827" y="378"/>
                  </a:cubicBezTo>
                  <a:lnTo>
                    <a:pt x="154" y="6089"/>
                  </a:lnTo>
                  <a:cubicBezTo>
                    <a:pt x="122" y="6121"/>
                    <a:pt x="96" y="6157"/>
                    <a:pt x="77" y="6195"/>
                  </a:cubicBezTo>
                  <a:cubicBezTo>
                    <a:pt x="0" y="6349"/>
                    <a:pt x="26" y="6539"/>
                    <a:pt x="154" y="6668"/>
                  </a:cubicBezTo>
                  <a:lnTo>
                    <a:pt x="2495" y="9038"/>
                  </a:lnTo>
                  <a:cubicBezTo>
                    <a:pt x="2591" y="9136"/>
                    <a:pt x="2741" y="9219"/>
                    <a:pt x="2875" y="9219"/>
                  </a:cubicBezTo>
                  <a:cubicBezTo>
                    <a:pt x="2916" y="9219"/>
                    <a:pt x="2955" y="9211"/>
                    <a:pt x="2991" y="9194"/>
                  </a:cubicBezTo>
                  <a:cubicBezTo>
                    <a:pt x="3032" y="9175"/>
                    <a:pt x="3069" y="9148"/>
                    <a:pt x="3103" y="9116"/>
                  </a:cubicBezTo>
                  <a:lnTo>
                    <a:pt x="3394" y="8825"/>
                  </a:lnTo>
                  <a:lnTo>
                    <a:pt x="3460" y="8699"/>
                  </a:lnTo>
                  <a:lnTo>
                    <a:pt x="8644" y="3499"/>
                  </a:lnTo>
                  <a:lnTo>
                    <a:pt x="8806" y="3412"/>
                  </a:lnTo>
                  <a:lnTo>
                    <a:pt x="9097" y="3121"/>
                  </a:lnTo>
                  <a:cubicBezTo>
                    <a:pt x="9226" y="2994"/>
                    <a:pt x="9251" y="2803"/>
                    <a:pt x="9177" y="2644"/>
                  </a:cubicBezTo>
                  <a:cubicBezTo>
                    <a:pt x="9157" y="2604"/>
                    <a:pt x="9132" y="2568"/>
                    <a:pt x="9099" y="2536"/>
                  </a:cubicBezTo>
                  <a:lnTo>
                    <a:pt x="6652" y="90"/>
                  </a:lnTo>
                  <a:cubicBezTo>
                    <a:pt x="6617" y="57"/>
                    <a:pt x="6581" y="32"/>
                    <a:pt x="6542" y="12"/>
                  </a:cubicBezTo>
                  <a:cubicBezTo>
                    <a:pt x="6526" y="4"/>
                    <a:pt x="6508" y="1"/>
                    <a:pt x="6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g1e78eed6304_1_693"/>
            <p:cNvSpPr/>
            <p:nvPr/>
          </p:nvSpPr>
          <p:spPr>
            <a:xfrm>
              <a:off x="6645974" y="3480945"/>
              <a:ext cx="212715" cy="297679"/>
            </a:xfrm>
            <a:custGeom>
              <a:rect b="b" l="l" r="r" t="t"/>
              <a:pathLst>
                <a:path extrusionOk="0" h="9267" w="6622">
                  <a:moveTo>
                    <a:pt x="6442" y="0"/>
                  </a:moveTo>
                  <a:cubicBezTo>
                    <a:pt x="6356" y="0"/>
                    <a:pt x="6291" y="28"/>
                    <a:pt x="6271" y="37"/>
                  </a:cubicBezTo>
                  <a:cubicBezTo>
                    <a:pt x="6242" y="48"/>
                    <a:pt x="6196" y="74"/>
                    <a:pt x="6150" y="119"/>
                  </a:cubicBezTo>
                  <a:lnTo>
                    <a:pt x="154" y="6117"/>
                  </a:lnTo>
                  <a:cubicBezTo>
                    <a:pt x="120" y="6149"/>
                    <a:pt x="96" y="6185"/>
                    <a:pt x="75" y="6223"/>
                  </a:cubicBezTo>
                  <a:cubicBezTo>
                    <a:pt x="0" y="6377"/>
                    <a:pt x="25" y="6569"/>
                    <a:pt x="154" y="6696"/>
                  </a:cubicBezTo>
                  <a:lnTo>
                    <a:pt x="2600" y="9142"/>
                  </a:lnTo>
                  <a:cubicBezTo>
                    <a:pt x="2683" y="9227"/>
                    <a:pt x="2791" y="9266"/>
                    <a:pt x="2895" y="9266"/>
                  </a:cubicBezTo>
                  <a:cubicBezTo>
                    <a:pt x="2957" y="9266"/>
                    <a:pt x="3018" y="9252"/>
                    <a:pt x="3071" y="9225"/>
                  </a:cubicBezTo>
                  <a:lnTo>
                    <a:pt x="362" y="6512"/>
                  </a:lnTo>
                  <a:cubicBezTo>
                    <a:pt x="304" y="6454"/>
                    <a:pt x="304" y="6360"/>
                    <a:pt x="362" y="6301"/>
                  </a:cubicBezTo>
                  <a:lnTo>
                    <a:pt x="6622" y="41"/>
                  </a:lnTo>
                  <a:cubicBezTo>
                    <a:pt x="6599" y="31"/>
                    <a:pt x="6567" y="18"/>
                    <a:pt x="6526" y="9"/>
                  </a:cubicBezTo>
                  <a:cubicBezTo>
                    <a:pt x="6496" y="3"/>
                    <a:pt x="6468" y="0"/>
                    <a:pt x="6442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g1e78eed6304_1_693"/>
            <p:cNvSpPr/>
            <p:nvPr/>
          </p:nvSpPr>
          <p:spPr>
            <a:xfrm>
              <a:off x="6701613" y="3538672"/>
              <a:ext cx="229772" cy="225082"/>
            </a:xfrm>
            <a:custGeom>
              <a:rect b="b" l="l" r="r" t="t"/>
              <a:pathLst>
                <a:path extrusionOk="0" h="7007" w="7153">
                  <a:moveTo>
                    <a:pt x="5511" y="1"/>
                  </a:moveTo>
                  <a:cubicBezTo>
                    <a:pt x="5368" y="1"/>
                    <a:pt x="0" y="5264"/>
                    <a:pt x="73" y="5338"/>
                  </a:cubicBezTo>
                  <a:lnTo>
                    <a:pt x="1743" y="7007"/>
                  </a:lnTo>
                  <a:lnTo>
                    <a:pt x="1939" y="6862"/>
                  </a:lnTo>
                  <a:lnTo>
                    <a:pt x="2284" y="6517"/>
                  </a:lnTo>
                  <a:lnTo>
                    <a:pt x="2336" y="6386"/>
                  </a:lnTo>
                  <a:lnTo>
                    <a:pt x="2481" y="6319"/>
                  </a:lnTo>
                  <a:lnTo>
                    <a:pt x="2725" y="6074"/>
                  </a:lnTo>
                  <a:lnTo>
                    <a:pt x="2809" y="5937"/>
                  </a:lnTo>
                  <a:lnTo>
                    <a:pt x="2922" y="5878"/>
                  </a:lnTo>
                  <a:lnTo>
                    <a:pt x="3365" y="5433"/>
                  </a:lnTo>
                  <a:lnTo>
                    <a:pt x="3454" y="5293"/>
                  </a:lnTo>
                  <a:lnTo>
                    <a:pt x="3562" y="5236"/>
                  </a:lnTo>
                  <a:lnTo>
                    <a:pt x="3807" y="4992"/>
                  </a:lnTo>
                  <a:lnTo>
                    <a:pt x="3879" y="4867"/>
                  </a:lnTo>
                  <a:lnTo>
                    <a:pt x="4004" y="4795"/>
                  </a:lnTo>
                  <a:lnTo>
                    <a:pt x="4448" y="4352"/>
                  </a:lnTo>
                  <a:lnTo>
                    <a:pt x="4521" y="4227"/>
                  </a:lnTo>
                  <a:lnTo>
                    <a:pt x="4645" y="4155"/>
                  </a:lnTo>
                  <a:lnTo>
                    <a:pt x="4890" y="3910"/>
                  </a:lnTo>
                  <a:lnTo>
                    <a:pt x="4949" y="3773"/>
                  </a:lnTo>
                  <a:lnTo>
                    <a:pt x="5087" y="3713"/>
                  </a:lnTo>
                  <a:lnTo>
                    <a:pt x="5530" y="3269"/>
                  </a:lnTo>
                  <a:lnTo>
                    <a:pt x="5602" y="3144"/>
                  </a:lnTo>
                  <a:lnTo>
                    <a:pt x="5726" y="3072"/>
                  </a:lnTo>
                  <a:lnTo>
                    <a:pt x="5971" y="2827"/>
                  </a:lnTo>
                  <a:lnTo>
                    <a:pt x="6043" y="2703"/>
                  </a:lnTo>
                  <a:lnTo>
                    <a:pt x="6168" y="2630"/>
                  </a:lnTo>
                  <a:lnTo>
                    <a:pt x="6611" y="2188"/>
                  </a:lnTo>
                  <a:lnTo>
                    <a:pt x="6672" y="2050"/>
                  </a:lnTo>
                  <a:lnTo>
                    <a:pt x="6809" y="1991"/>
                  </a:lnTo>
                  <a:lnTo>
                    <a:pt x="7152" y="1646"/>
                  </a:lnTo>
                  <a:lnTo>
                    <a:pt x="6955" y="1449"/>
                  </a:lnTo>
                  <a:lnTo>
                    <a:pt x="5514" y="2"/>
                  </a:lnTo>
                  <a:cubicBezTo>
                    <a:pt x="5513" y="1"/>
                    <a:pt x="5512" y="1"/>
                    <a:pt x="5511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g1e78eed6304_1_693"/>
            <p:cNvSpPr/>
            <p:nvPr/>
          </p:nvSpPr>
          <p:spPr>
            <a:xfrm>
              <a:off x="6700361" y="3534881"/>
              <a:ext cx="178344" cy="230511"/>
            </a:xfrm>
            <a:custGeom>
              <a:rect b="b" l="l" r="r" t="t"/>
              <a:pathLst>
                <a:path extrusionOk="0" h="7176" w="5552">
                  <a:moveTo>
                    <a:pt x="5354" y="0"/>
                  </a:moveTo>
                  <a:cubicBezTo>
                    <a:pt x="5307" y="0"/>
                    <a:pt x="5259" y="18"/>
                    <a:pt x="5223" y="54"/>
                  </a:cubicBezTo>
                  <a:lnTo>
                    <a:pt x="5011" y="266"/>
                  </a:lnTo>
                  <a:lnTo>
                    <a:pt x="4939" y="392"/>
                  </a:lnTo>
                  <a:lnTo>
                    <a:pt x="4814" y="464"/>
                  </a:lnTo>
                  <a:lnTo>
                    <a:pt x="4458" y="820"/>
                  </a:lnTo>
                  <a:lnTo>
                    <a:pt x="4313" y="1017"/>
                  </a:lnTo>
                  <a:lnTo>
                    <a:pt x="4089" y="1189"/>
                  </a:lnTo>
                  <a:lnTo>
                    <a:pt x="3930" y="1349"/>
                  </a:lnTo>
                  <a:lnTo>
                    <a:pt x="3852" y="1479"/>
                  </a:lnTo>
                  <a:lnTo>
                    <a:pt x="3731" y="1546"/>
                  </a:lnTo>
                  <a:lnTo>
                    <a:pt x="3375" y="1902"/>
                  </a:lnTo>
                  <a:lnTo>
                    <a:pt x="3216" y="2113"/>
                  </a:lnTo>
                  <a:lnTo>
                    <a:pt x="3005" y="2272"/>
                  </a:lnTo>
                  <a:lnTo>
                    <a:pt x="2846" y="2431"/>
                  </a:lnTo>
                  <a:lnTo>
                    <a:pt x="2773" y="2557"/>
                  </a:lnTo>
                  <a:lnTo>
                    <a:pt x="2649" y="2630"/>
                  </a:lnTo>
                  <a:lnTo>
                    <a:pt x="2291" y="2986"/>
                  </a:lnTo>
                  <a:lnTo>
                    <a:pt x="2125" y="3205"/>
                  </a:lnTo>
                  <a:lnTo>
                    <a:pt x="1922" y="3355"/>
                  </a:lnTo>
                  <a:lnTo>
                    <a:pt x="1763" y="3514"/>
                  </a:lnTo>
                  <a:lnTo>
                    <a:pt x="1682" y="3647"/>
                  </a:lnTo>
                  <a:lnTo>
                    <a:pt x="1564" y="3713"/>
                  </a:lnTo>
                  <a:lnTo>
                    <a:pt x="1208" y="4070"/>
                  </a:lnTo>
                  <a:lnTo>
                    <a:pt x="1056" y="4274"/>
                  </a:lnTo>
                  <a:lnTo>
                    <a:pt x="839" y="4439"/>
                  </a:lnTo>
                  <a:lnTo>
                    <a:pt x="680" y="4599"/>
                  </a:lnTo>
                  <a:lnTo>
                    <a:pt x="607" y="4723"/>
                  </a:lnTo>
                  <a:lnTo>
                    <a:pt x="482" y="4795"/>
                  </a:lnTo>
                  <a:lnTo>
                    <a:pt x="138" y="5140"/>
                  </a:lnTo>
                  <a:lnTo>
                    <a:pt x="73" y="5205"/>
                  </a:lnTo>
                  <a:cubicBezTo>
                    <a:pt x="1" y="5278"/>
                    <a:pt x="1" y="5396"/>
                    <a:pt x="73" y="5469"/>
                  </a:cubicBezTo>
                  <a:lnTo>
                    <a:pt x="1582" y="6978"/>
                  </a:lnTo>
                  <a:lnTo>
                    <a:pt x="1780" y="7175"/>
                  </a:lnTo>
                  <a:lnTo>
                    <a:pt x="1977" y="6978"/>
                  </a:lnTo>
                  <a:lnTo>
                    <a:pt x="1780" y="6780"/>
                  </a:lnTo>
                  <a:lnTo>
                    <a:pt x="400" y="5402"/>
                  </a:lnTo>
                  <a:cubicBezTo>
                    <a:pt x="364" y="5366"/>
                    <a:pt x="364" y="5306"/>
                    <a:pt x="400" y="5270"/>
                  </a:cubicBezTo>
                  <a:lnTo>
                    <a:pt x="5551" y="120"/>
                  </a:lnTo>
                  <a:lnTo>
                    <a:pt x="5485" y="54"/>
                  </a:lnTo>
                  <a:cubicBezTo>
                    <a:pt x="5449" y="18"/>
                    <a:pt x="5402" y="0"/>
                    <a:pt x="535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g1e78eed6304_1_693"/>
            <p:cNvSpPr/>
            <p:nvPr/>
          </p:nvSpPr>
          <p:spPr>
            <a:xfrm>
              <a:off x="6764769" y="3633566"/>
              <a:ext cx="12688" cy="12721"/>
            </a:xfrm>
            <a:custGeom>
              <a:rect b="b" l="l" r="r" t="t"/>
              <a:pathLst>
                <a:path extrusionOk="0" h="396" w="395">
                  <a:moveTo>
                    <a:pt x="198" y="1"/>
                  </a:moveTo>
                  <a:lnTo>
                    <a:pt x="1" y="198"/>
                  </a:lnTo>
                  <a:lnTo>
                    <a:pt x="198" y="396"/>
                  </a:lnTo>
                  <a:lnTo>
                    <a:pt x="395" y="198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e78eed6304_1_693"/>
            <p:cNvSpPr/>
            <p:nvPr/>
          </p:nvSpPr>
          <p:spPr>
            <a:xfrm>
              <a:off x="6799624" y="3598744"/>
              <a:ext cx="12656" cy="12721"/>
            </a:xfrm>
            <a:custGeom>
              <a:rect b="b" l="l" r="r" t="t"/>
              <a:pathLst>
                <a:path extrusionOk="0" h="396" w="394">
                  <a:moveTo>
                    <a:pt x="197" y="0"/>
                  </a:moveTo>
                  <a:lnTo>
                    <a:pt x="0" y="199"/>
                  </a:lnTo>
                  <a:lnTo>
                    <a:pt x="197" y="396"/>
                  </a:lnTo>
                  <a:lnTo>
                    <a:pt x="394" y="199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e78eed6304_1_693"/>
            <p:cNvSpPr/>
            <p:nvPr/>
          </p:nvSpPr>
          <p:spPr>
            <a:xfrm>
              <a:off x="6834350" y="3564018"/>
              <a:ext cx="12721" cy="12656"/>
            </a:xfrm>
            <a:custGeom>
              <a:rect b="b" l="l" r="r" t="t"/>
              <a:pathLst>
                <a:path extrusionOk="0" h="394" w="396">
                  <a:moveTo>
                    <a:pt x="197" y="0"/>
                  </a:moveTo>
                  <a:lnTo>
                    <a:pt x="1" y="197"/>
                  </a:lnTo>
                  <a:lnTo>
                    <a:pt x="197" y="394"/>
                  </a:lnTo>
                  <a:lnTo>
                    <a:pt x="396" y="19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g1e78eed6304_1_693"/>
            <p:cNvSpPr/>
            <p:nvPr/>
          </p:nvSpPr>
          <p:spPr>
            <a:xfrm>
              <a:off x="6730011" y="3668356"/>
              <a:ext cx="12721" cy="12688"/>
            </a:xfrm>
            <a:custGeom>
              <a:rect b="b" l="l" r="r" t="t"/>
              <a:pathLst>
                <a:path extrusionOk="0" h="395" w="396">
                  <a:moveTo>
                    <a:pt x="198" y="1"/>
                  </a:moveTo>
                  <a:lnTo>
                    <a:pt x="0" y="197"/>
                  </a:lnTo>
                  <a:lnTo>
                    <a:pt x="198" y="394"/>
                  </a:lnTo>
                  <a:lnTo>
                    <a:pt x="395" y="19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g1e78eed6304_1_693"/>
            <p:cNvSpPr/>
            <p:nvPr/>
          </p:nvSpPr>
          <p:spPr>
            <a:xfrm>
              <a:off x="6761493" y="3699838"/>
              <a:ext cx="33953" cy="33986"/>
            </a:xfrm>
            <a:custGeom>
              <a:rect b="b" l="l" r="r" t="t"/>
              <a:pathLst>
                <a:path extrusionOk="0" h="1058" w="1057">
                  <a:moveTo>
                    <a:pt x="197" y="1"/>
                  </a:moveTo>
                  <a:lnTo>
                    <a:pt x="0" y="198"/>
                  </a:lnTo>
                  <a:lnTo>
                    <a:pt x="859" y="1057"/>
                  </a:lnTo>
                  <a:lnTo>
                    <a:pt x="1057" y="861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g1e78eed6304_1_693"/>
            <p:cNvSpPr/>
            <p:nvPr/>
          </p:nvSpPr>
          <p:spPr>
            <a:xfrm>
              <a:off x="6796251" y="3665015"/>
              <a:ext cx="33986" cy="33986"/>
            </a:xfrm>
            <a:custGeom>
              <a:rect b="b" l="l" r="r" t="t"/>
              <a:pathLst>
                <a:path extrusionOk="0" h="1058" w="1058">
                  <a:moveTo>
                    <a:pt x="199" y="0"/>
                  </a:moveTo>
                  <a:lnTo>
                    <a:pt x="1" y="199"/>
                  </a:lnTo>
                  <a:lnTo>
                    <a:pt x="861" y="1057"/>
                  </a:lnTo>
                  <a:lnTo>
                    <a:pt x="1058" y="86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g1e78eed6304_1_693"/>
            <p:cNvSpPr/>
            <p:nvPr/>
          </p:nvSpPr>
          <p:spPr>
            <a:xfrm>
              <a:off x="6831041" y="3630257"/>
              <a:ext cx="33986" cy="33986"/>
            </a:xfrm>
            <a:custGeom>
              <a:rect b="b" l="l" r="r" t="t"/>
              <a:pathLst>
                <a:path extrusionOk="0" h="1058" w="1058">
                  <a:moveTo>
                    <a:pt x="198" y="1"/>
                  </a:moveTo>
                  <a:lnTo>
                    <a:pt x="1" y="198"/>
                  </a:lnTo>
                  <a:lnTo>
                    <a:pt x="861" y="1058"/>
                  </a:lnTo>
                  <a:lnTo>
                    <a:pt x="1058" y="86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g1e78eed6304_1_693"/>
            <p:cNvSpPr/>
            <p:nvPr/>
          </p:nvSpPr>
          <p:spPr>
            <a:xfrm>
              <a:off x="6865800" y="3595499"/>
              <a:ext cx="33953" cy="33953"/>
            </a:xfrm>
            <a:custGeom>
              <a:rect b="b" l="l" r="r" t="t"/>
              <a:pathLst>
                <a:path extrusionOk="0" h="1057" w="1057">
                  <a:moveTo>
                    <a:pt x="198" y="0"/>
                  </a:moveTo>
                  <a:lnTo>
                    <a:pt x="0" y="198"/>
                  </a:lnTo>
                  <a:lnTo>
                    <a:pt x="860" y="1057"/>
                  </a:lnTo>
                  <a:lnTo>
                    <a:pt x="1057" y="86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g1e78eed6304_1_693"/>
            <p:cNvSpPr/>
            <p:nvPr/>
          </p:nvSpPr>
          <p:spPr>
            <a:xfrm>
              <a:off x="6717579" y="3684258"/>
              <a:ext cx="63731" cy="63731"/>
            </a:xfrm>
            <a:custGeom>
              <a:rect b="b" l="l" r="r" t="t"/>
              <a:pathLst>
                <a:path extrusionOk="0" h="1984" w="1984">
                  <a:moveTo>
                    <a:pt x="145" y="1"/>
                  </a:moveTo>
                  <a:lnTo>
                    <a:pt x="1" y="145"/>
                  </a:lnTo>
                  <a:lnTo>
                    <a:pt x="145" y="342"/>
                  </a:lnTo>
                  <a:lnTo>
                    <a:pt x="1787" y="1984"/>
                  </a:lnTo>
                  <a:lnTo>
                    <a:pt x="1984" y="1787"/>
                  </a:lnTo>
                  <a:lnTo>
                    <a:pt x="342" y="14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g1e78eed6304_1_693"/>
            <p:cNvSpPr/>
            <p:nvPr/>
          </p:nvSpPr>
          <p:spPr>
            <a:xfrm>
              <a:off x="6715780" y="3682555"/>
              <a:ext cx="12721" cy="12656"/>
            </a:xfrm>
            <a:custGeom>
              <a:rect b="b" l="l" r="r" t="t"/>
              <a:pathLst>
                <a:path extrusionOk="0" h="394" w="396">
                  <a:moveTo>
                    <a:pt x="197" y="0"/>
                  </a:moveTo>
                  <a:lnTo>
                    <a:pt x="0" y="197"/>
                  </a:lnTo>
                  <a:lnTo>
                    <a:pt x="197" y="394"/>
                  </a:lnTo>
                  <a:lnTo>
                    <a:pt x="395" y="19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g1e78eed6304_1_693"/>
            <p:cNvSpPr/>
            <p:nvPr/>
          </p:nvSpPr>
          <p:spPr>
            <a:xfrm>
              <a:off x="6752305" y="3649532"/>
              <a:ext cx="63763" cy="63731"/>
            </a:xfrm>
            <a:custGeom>
              <a:rect b="b" l="l" r="r" t="t"/>
              <a:pathLst>
                <a:path extrusionOk="0" h="1984" w="1985">
                  <a:moveTo>
                    <a:pt x="146" y="0"/>
                  </a:moveTo>
                  <a:lnTo>
                    <a:pt x="1" y="145"/>
                  </a:lnTo>
                  <a:lnTo>
                    <a:pt x="146" y="342"/>
                  </a:lnTo>
                  <a:lnTo>
                    <a:pt x="1787" y="1984"/>
                  </a:lnTo>
                  <a:lnTo>
                    <a:pt x="1984" y="1785"/>
                  </a:lnTo>
                  <a:lnTo>
                    <a:pt x="344" y="14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g1e78eed6304_1_693"/>
            <p:cNvSpPr/>
            <p:nvPr/>
          </p:nvSpPr>
          <p:spPr>
            <a:xfrm>
              <a:off x="6750603" y="3647765"/>
              <a:ext cx="12688" cy="12721"/>
            </a:xfrm>
            <a:custGeom>
              <a:rect b="b" l="l" r="r" t="t"/>
              <a:pathLst>
                <a:path extrusionOk="0" h="396" w="395">
                  <a:moveTo>
                    <a:pt x="197" y="0"/>
                  </a:moveTo>
                  <a:lnTo>
                    <a:pt x="0" y="197"/>
                  </a:lnTo>
                  <a:lnTo>
                    <a:pt x="197" y="396"/>
                  </a:lnTo>
                  <a:lnTo>
                    <a:pt x="394" y="19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g1e78eed6304_1_693"/>
            <p:cNvSpPr/>
            <p:nvPr/>
          </p:nvSpPr>
          <p:spPr>
            <a:xfrm>
              <a:off x="6787096" y="3614709"/>
              <a:ext cx="63763" cy="63731"/>
            </a:xfrm>
            <a:custGeom>
              <a:rect b="b" l="l" r="r" t="t"/>
              <a:pathLst>
                <a:path extrusionOk="0" h="1984" w="1985">
                  <a:moveTo>
                    <a:pt x="146" y="0"/>
                  </a:moveTo>
                  <a:lnTo>
                    <a:pt x="1" y="145"/>
                  </a:lnTo>
                  <a:lnTo>
                    <a:pt x="146" y="342"/>
                  </a:lnTo>
                  <a:lnTo>
                    <a:pt x="1787" y="1983"/>
                  </a:lnTo>
                  <a:lnTo>
                    <a:pt x="1984" y="1786"/>
                  </a:lnTo>
                  <a:lnTo>
                    <a:pt x="342" y="14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g1e78eed6304_1_693"/>
            <p:cNvSpPr/>
            <p:nvPr/>
          </p:nvSpPr>
          <p:spPr>
            <a:xfrm>
              <a:off x="6785329" y="3613007"/>
              <a:ext cx="12721" cy="12688"/>
            </a:xfrm>
            <a:custGeom>
              <a:rect b="b" l="l" r="r" t="t"/>
              <a:pathLst>
                <a:path extrusionOk="0" h="395" w="396">
                  <a:moveTo>
                    <a:pt x="199" y="1"/>
                  </a:moveTo>
                  <a:lnTo>
                    <a:pt x="1" y="198"/>
                  </a:lnTo>
                  <a:lnTo>
                    <a:pt x="199" y="395"/>
                  </a:lnTo>
                  <a:lnTo>
                    <a:pt x="396" y="198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g1e78eed6304_1_693"/>
            <p:cNvSpPr/>
            <p:nvPr/>
          </p:nvSpPr>
          <p:spPr>
            <a:xfrm>
              <a:off x="6821950" y="3579919"/>
              <a:ext cx="63731" cy="63731"/>
            </a:xfrm>
            <a:custGeom>
              <a:rect b="b" l="l" r="r" t="t"/>
              <a:pathLst>
                <a:path extrusionOk="0" h="1984" w="1984">
                  <a:moveTo>
                    <a:pt x="145" y="0"/>
                  </a:moveTo>
                  <a:lnTo>
                    <a:pt x="0" y="145"/>
                  </a:lnTo>
                  <a:lnTo>
                    <a:pt x="145" y="343"/>
                  </a:lnTo>
                  <a:lnTo>
                    <a:pt x="1785" y="1983"/>
                  </a:lnTo>
                  <a:lnTo>
                    <a:pt x="1983" y="1787"/>
                  </a:lnTo>
                  <a:lnTo>
                    <a:pt x="342" y="14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g1e78eed6304_1_693"/>
            <p:cNvSpPr/>
            <p:nvPr/>
          </p:nvSpPr>
          <p:spPr>
            <a:xfrm>
              <a:off x="6820119" y="3578249"/>
              <a:ext cx="12688" cy="12721"/>
            </a:xfrm>
            <a:custGeom>
              <a:rect b="b" l="l" r="r" t="t"/>
              <a:pathLst>
                <a:path extrusionOk="0" h="396" w="395">
                  <a:moveTo>
                    <a:pt x="197" y="0"/>
                  </a:moveTo>
                  <a:lnTo>
                    <a:pt x="1" y="197"/>
                  </a:lnTo>
                  <a:lnTo>
                    <a:pt x="197" y="395"/>
                  </a:lnTo>
                  <a:lnTo>
                    <a:pt x="394" y="19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g1e78eed6304_1_693"/>
            <p:cNvSpPr/>
            <p:nvPr/>
          </p:nvSpPr>
          <p:spPr>
            <a:xfrm>
              <a:off x="6856676" y="3545129"/>
              <a:ext cx="63731" cy="63699"/>
            </a:xfrm>
            <a:custGeom>
              <a:rect b="b" l="l" r="r" t="t"/>
              <a:pathLst>
                <a:path extrusionOk="0" h="1983" w="1984">
                  <a:moveTo>
                    <a:pt x="145" y="0"/>
                  </a:moveTo>
                  <a:lnTo>
                    <a:pt x="0" y="145"/>
                  </a:lnTo>
                  <a:lnTo>
                    <a:pt x="145" y="342"/>
                  </a:lnTo>
                  <a:lnTo>
                    <a:pt x="1787" y="1982"/>
                  </a:lnTo>
                  <a:lnTo>
                    <a:pt x="1984" y="1785"/>
                  </a:lnTo>
                  <a:lnTo>
                    <a:pt x="342" y="145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g1e78eed6304_1_693"/>
            <p:cNvSpPr/>
            <p:nvPr/>
          </p:nvSpPr>
          <p:spPr>
            <a:xfrm>
              <a:off x="6854942" y="3543394"/>
              <a:ext cx="12688" cy="12721"/>
            </a:xfrm>
            <a:custGeom>
              <a:rect b="b" l="l" r="r" t="t"/>
              <a:pathLst>
                <a:path extrusionOk="0" h="396" w="395">
                  <a:moveTo>
                    <a:pt x="198" y="1"/>
                  </a:moveTo>
                  <a:lnTo>
                    <a:pt x="1" y="199"/>
                  </a:lnTo>
                  <a:lnTo>
                    <a:pt x="198" y="396"/>
                  </a:lnTo>
                  <a:lnTo>
                    <a:pt x="395" y="199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g1e78eed6304_1_693"/>
            <p:cNvSpPr/>
            <p:nvPr/>
          </p:nvSpPr>
          <p:spPr>
            <a:xfrm>
              <a:off x="6764737" y="3633662"/>
              <a:ext cx="45710" cy="44715"/>
            </a:xfrm>
            <a:custGeom>
              <a:rect b="b" l="l" r="r" t="t"/>
              <a:pathLst>
                <a:path extrusionOk="0" h="1392" w="1423">
                  <a:moveTo>
                    <a:pt x="287" y="1"/>
                  </a:moveTo>
                  <a:cubicBezTo>
                    <a:pt x="263" y="1"/>
                    <a:pt x="239" y="10"/>
                    <a:pt x="220" y="28"/>
                  </a:cubicBezTo>
                  <a:lnTo>
                    <a:pt x="37" y="213"/>
                  </a:lnTo>
                  <a:cubicBezTo>
                    <a:pt x="0" y="250"/>
                    <a:pt x="0" y="309"/>
                    <a:pt x="37" y="345"/>
                  </a:cubicBezTo>
                  <a:lnTo>
                    <a:pt x="1082" y="1392"/>
                  </a:lnTo>
                  <a:lnTo>
                    <a:pt x="1254" y="1272"/>
                  </a:lnTo>
                  <a:lnTo>
                    <a:pt x="1386" y="1140"/>
                  </a:lnTo>
                  <a:cubicBezTo>
                    <a:pt x="1422" y="1104"/>
                    <a:pt x="1422" y="1044"/>
                    <a:pt x="1386" y="1008"/>
                  </a:cubicBezTo>
                  <a:lnTo>
                    <a:pt x="484" y="106"/>
                  </a:lnTo>
                  <a:lnTo>
                    <a:pt x="352" y="27"/>
                  </a:lnTo>
                  <a:cubicBezTo>
                    <a:pt x="334" y="10"/>
                    <a:pt x="311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g1e78eed6304_1_693"/>
            <p:cNvSpPr/>
            <p:nvPr/>
          </p:nvSpPr>
          <p:spPr>
            <a:xfrm>
              <a:off x="6762039" y="3630771"/>
              <a:ext cx="42948" cy="48055"/>
            </a:xfrm>
            <a:custGeom>
              <a:rect b="b" l="l" r="r" t="t"/>
              <a:pathLst>
                <a:path extrusionOk="0" h="1496" w="1337">
                  <a:moveTo>
                    <a:pt x="370" y="1"/>
                  </a:moveTo>
                  <a:lnTo>
                    <a:pt x="0" y="370"/>
                  </a:lnTo>
                  <a:lnTo>
                    <a:pt x="1099" y="1469"/>
                  </a:lnTo>
                  <a:cubicBezTo>
                    <a:pt x="1117" y="1487"/>
                    <a:pt x="1141" y="1496"/>
                    <a:pt x="1165" y="1496"/>
                  </a:cubicBezTo>
                  <a:cubicBezTo>
                    <a:pt x="1189" y="1496"/>
                    <a:pt x="1213" y="1487"/>
                    <a:pt x="1231" y="1469"/>
                  </a:cubicBezTo>
                  <a:lnTo>
                    <a:pt x="1337" y="1363"/>
                  </a:lnTo>
                  <a:lnTo>
                    <a:pt x="410" y="437"/>
                  </a:lnTo>
                  <a:cubicBezTo>
                    <a:pt x="388" y="415"/>
                    <a:pt x="388" y="379"/>
                    <a:pt x="410" y="357"/>
                  </a:cubicBezTo>
                  <a:lnTo>
                    <a:pt x="567" y="19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g1e78eed6304_1_693"/>
            <p:cNvSpPr/>
            <p:nvPr/>
          </p:nvSpPr>
          <p:spPr>
            <a:xfrm>
              <a:off x="6799463" y="3598936"/>
              <a:ext cx="45710" cy="44650"/>
            </a:xfrm>
            <a:custGeom>
              <a:rect b="b" l="l" r="r" t="t"/>
              <a:pathLst>
                <a:path extrusionOk="0" h="1390" w="1423">
                  <a:moveTo>
                    <a:pt x="289" y="0"/>
                  </a:moveTo>
                  <a:cubicBezTo>
                    <a:pt x="266" y="0"/>
                    <a:pt x="241" y="10"/>
                    <a:pt x="222" y="28"/>
                  </a:cubicBezTo>
                  <a:lnTo>
                    <a:pt x="37" y="212"/>
                  </a:lnTo>
                  <a:cubicBezTo>
                    <a:pt x="1" y="248"/>
                    <a:pt x="1" y="309"/>
                    <a:pt x="37" y="345"/>
                  </a:cubicBezTo>
                  <a:lnTo>
                    <a:pt x="1084" y="1390"/>
                  </a:lnTo>
                  <a:lnTo>
                    <a:pt x="1254" y="1271"/>
                  </a:lnTo>
                  <a:lnTo>
                    <a:pt x="1386" y="1138"/>
                  </a:lnTo>
                  <a:cubicBezTo>
                    <a:pt x="1422" y="1102"/>
                    <a:pt x="1422" y="1043"/>
                    <a:pt x="1386" y="1006"/>
                  </a:cubicBezTo>
                  <a:lnTo>
                    <a:pt x="486" y="106"/>
                  </a:lnTo>
                  <a:lnTo>
                    <a:pt x="354" y="26"/>
                  </a:lnTo>
                  <a:cubicBezTo>
                    <a:pt x="336" y="9"/>
                    <a:pt x="313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g1e78eed6304_1_693"/>
            <p:cNvSpPr/>
            <p:nvPr/>
          </p:nvSpPr>
          <p:spPr>
            <a:xfrm>
              <a:off x="6796829" y="3596045"/>
              <a:ext cx="42916" cy="48023"/>
            </a:xfrm>
            <a:custGeom>
              <a:rect b="b" l="l" r="r" t="t"/>
              <a:pathLst>
                <a:path extrusionOk="0" h="1495" w="1336">
                  <a:moveTo>
                    <a:pt x="369" y="1"/>
                  </a:moveTo>
                  <a:lnTo>
                    <a:pt x="0" y="370"/>
                  </a:lnTo>
                  <a:lnTo>
                    <a:pt x="1098" y="1467"/>
                  </a:lnTo>
                  <a:cubicBezTo>
                    <a:pt x="1116" y="1485"/>
                    <a:pt x="1140" y="1494"/>
                    <a:pt x="1164" y="1494"/>
                  </a:cubicBezTo>
                  <a:cubicBezTo>
                    <a:pt x="1188" y="1494"/>
                    <a:pt x="1213" y="1485"/>
                    <a:pt x="1231" y="1467"/>
                  </a:cubicBezTo>
                  <a:lnTo>
                    <a:pt x="1335" y="1363"/>
                  </a:lnTo>
                  <a:lnTo>
                    <a:pt x="409" y="436"/>
                  </a:lnTo>
                  <a:cubicBezTo>
                    <a:pt x="387" y="415"/>
                    <a:pt x="387" y="378"/>
                    <a:pt x="409" y="357"/>
                  </a:cubicBezTo>
                  <a:lnTo>
                    <a:pt x="566" y="197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g1e78eed6304_1_693"/>
            <p:cNvSpPr/>
            <p:nvPr/>
          </p:nvSpPr>
          <p:spPr>
            <a:xfrm>
              <a:off x="6834318" y="3564146"/>
              <a:ext cx="45678" cy="44715"/>
            </a:xfrm>
            <a:custGeom>
              <a:rect b="b" l="l" r="r" t="t"/>
              <a:pathLst>
                <a:path extrusionOk="0" h="1392" w="1422">
                  <a:moveTo>
                    <a:pt x="287" y="1"/>
                  </a:moveTo>
                  <a:cubicBezTo>
                    <a:pt x="263" y="1"/>
                    <a:pt x="238" y="10"/>
                    <a:pt x="220" y="28"/>
                  </a:cubicBezTo>
                  <a:lnTo>
                    <a:pt x="36" y="213"/>
                  </a:lnTo>
                  <a:cubicBezTo>
                    <a:pt x="0" y="249"/>
                    <a:pt x="0" y="309"/>
                    <a:pt x="36" y="345"/>
                  </a:cubicBezTo>
                  <a:lnTo>
                    <a:pt x="1082" y="1392"/>
                  </a:lnTo>
                  <a:lnTo>
                    <a:pt x="1254" y="1271"/>
                  </a:lnTo>
                  <a:lnTo>
                    <a:pt x="1386" y="1140"/>
                  </a:lnTo>
                  <a:cubicBezTo>
                    <a:pt x="1422" y="1104"/>
                    <a:pt x="1422" y="1044"/>
                    <a:pt x="1386" y="1008"/>
                  </a:cubicBezTo>
                  <a:lnTo>
                    <a:pt x="485" y="106"/>
                  </a:lnTo>
                  <a:lnTo>
                    <a:pt x="353" y="27"/>
                  </a:lnTo>
                  <a:cubicBezTo>
                    <a:pt x="335" y="9"/>
                    <a:pt x="311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g1e78eed6304_1_693"/>
            <p:cNvSpPr/>
            <p:nvPr/>
          </p:nvSpPr>
          <p:spPr>
            <a:xfrm>
              <a:off x="6831620" y="3561223"/>
              <a:ext cx="42948" cy="48055"/>
            </a:xfrm>
            <a:custGeom>
              <a:rect b="b" l="l" r="r" t="t"/>
              <a:pathLst>
                <a:path extrusionOk="0" h="1496" w="1337">
                  <a:moveTo>
                    <a:pt x="369" y="0"/>
                  </a:moveTo>
                  <a:lnTo>
                    <a:pt x="0" y="369"/>
                  </a:lnTo>
                  <a:lnTo>
                    <a:pt x="1099" y="1468"/>
                  </a:lnTo>
                  <a:cubicBezTo>
                    <a:pt x="1117" y="1486"/>
                    <a:pt x="1141" y="1495"/>
                    <a:pt x="1165" y="1495"/>
                  </a:cubicBezTo>
                  <a:cubicBezTo>
                    <a:pt x="1189" y="1495"/>
                    <a:pt x="1213" y="1486"/>
                    <a:pt x="1231" y="1468"/>
                  </a:cubicBezTo>
                  <a:lnTo>
                    <a:pt x="1336" y="1362"/>
                  </a:lnTo>
                  <a:lnTo>
                    <a:pt x="410" y="436"/>
                  </a:lnTo>
                  <a:cubicBezTo>
                    <a:pt x="388" y="414"/>
                    <a:pt x="388" y="378"/>
                    <a:pt x="410" y="356"/>
                  </a:cubicBezTo>
                  <a:lnTo>
                    <a:pt x="568" y="197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g1e78eed6304_1_693"/>
            <p:cNvSpPr/>
            <p:nvPr/>
          </p:nvSpPr>
          <p:spPr>
            <a:xfrm>
              <a:off x="6729947" y="3668517"/>
              <a:ext cx="45710" cy="43815"/>
            </a:xfrm>
            <a:custGeom>
              <a:rect b="b" l="l" r="r" t="t"/>
              <a:pathLst>
                <a:path extrusionOk="0" h="1364" w="1423">
                  <a:moveTo>
                    <a:pt x="288" y="0"/>
                  </a:moveTo>
                  <a:cubicBezTo>
                    <a:pt x="264" y="0"/>
                    <a:pt x="240" y="9"/>
                    <a:pt x="222" y="27"/>
                  </a:cubicBezTo>
                  <a:lnTo>
                    <a:pt x="37" y="213"/>
                  </a:lnTo>
                  <a:cubicBezTo>
                    <a:pt x="1" y="249"/>
                    <a:pt x="1" y="308"/>
                    <a:pt x="37" y="344"/>
                  </a:cubicBezTo>
                  <a:lnTo>
                    <a:pt x="1083" y="1364"/>
                  </a:lnTo>
                  <a:lnTo>
                    <a:pt x="1254" y="1271"/>
                  </a:lnTo>
                  <a:lnTo>
                    <a:pt x="1386" y="1139"/>
                  </a:lnTo>
                  <a:cubicBezTo>
                    <a:pt x="1422" y="1103"/>
                    <a:pt x="1422" y="1042"/>
                    <a:pt x="1386" y="1006"/>
                  </a:cubicBezTo>
                  <a:lnTo>
                    <a:pt x="486" y="106"/>
                  </a:lnTo>
                  <a:lnTo>
                    <a:pt x="354" y="26"/>
                  </a:lnTo>
                  <a:cubicBezTo>
                    <a:pt x="335" y="9"/>
                    <a:pt x="312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g1e78eed6304_1_693"/>
            <p:cNvSpPr/>
            <p:nvPr/>
          </p:nvSpPr>
          <p:spPr>
            <a:xfrm>
              <a:off x="6727313" y="3665562"/>
              <a:ext cx="42884" cy="48023"/>
            </a:xfrm>
            <a:custGeom>
              <a:rect b="b" l="l" r="r" t="t"/>
              <a:pathLst>
                <a:path extrusionOk="0" h="1495" w="1335">
                  <a:moveTo>
                    <a:pt x="369" y="1"/>
                  </a:moveTo>
                  <a:lnTo>
                    <a:pt x="0" y="370"/>
                  </a:lnTo>
                  <a:lnTo>
                    <a:pt x="1097" y="1467"/>
                  </a:lnTo>
                  <a:cubicBezTo>
                    <a:pt x="1116" y="1485"/>
                    <a:pt x="1140" y="1494"/>
                    <a:pt x="1164" y="1494"/>
                  </a:cubicBezTo>
                  <a:cubicBezTo>
                    <a:pt x="1188" y="1494"/>
                    <a:pt x="1212" y="1485"/>
                    <a:pt x="1231" y="1467"/>
                  </a:cubicBezTo>
                  <a:lnTo>
                    <a:pt x="1335" y="1363"/>
                  </a:lnTo>
                  <a:lnTo>
                    <a:pt x="408" y="436"/>
                  </a:lnTo>
                  <a:cubicBezTo>
                    <a:pt x="387" y="415"/>
                    <a:pt x="387" y="379"/>
                    <a:pt x="408" y="357"/>
                  </a:cubicBezTo>
                  <a:lnTo>
                    <a:pt x="566" y="198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g1e78eed6304_1_693"/>
            <p:cNvSpPr/>
            <p:nvPr/>
          </p:nvSpPr>
          <p:spPr>
            <a:xfrm>
              <a:off x="6814498" y="3535267"/>
              <a:ext cx="16832" cy="16864"/>
            </a:xfrm>
            <a:custGeom>
              <a:rect b="b" l="l" r="r" t="t"/>
              <a:pathLst>
                <a:path extrusionOk="0" h="525" w="524">
                  <a:moveTo>
                    <a:pt x="242" y="0"/>
                  </a:moveTo>
                  <a:cubicBezTo>
                    <a:pt x="213" y="0"/>
                    <a:pt x="186" y="5"/>
                    <a:pt x="161" y="13"/>
                  </a:cubicBezTo>
                  <a:cubicBezTo>
                    <a:pt x="47" y="48"/>
                    <a:pt x="0" y="264"/>
                    <a:pt x="0" y="281"/>
                  </a:cubicBezTo>
                  <a:cubicBezTo>
                    <a:pt x="0" y="435"/>
                    <a:pt x="89" y="525"/>
                    <a:pt x="242" y="525"/>
                  </a:cubicBezTo>
                  <a:cubicBezTo>
                    <a:pt x="261" y="525"/>
                    <a:pt x="475" y="477"/>
                    <a:pt x="510" y="362"/>
                  </a:cubicBezTo>
                  <a:cubicBezTo>
                    <a:pt x="519" y="338"/>
                    <a:pt x="523" y="310"/>
                    <a:pt x="523" y="281"/>
                  </a:cubicBezTo>
                  <a:cubicBezTo>
                    <a:pt x="523" y="128"/>
                    <a:pt x="3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g1e78eed6304_1_693"/>
            <p:cNvSpPr/>
            <p:nvPr/>
          </p:nvSpPr>
          <p:spPr>
            <a:xfrm>
              <a:off x="6813245" y="3535684"/>
              <a:ext cx="17635" cy="17667"/>
            </a:xfrm>
            <a:custGeom>
              <a:rect b="b" l="l" r="r" t="t"/>
              <a:pathLst>
                <a:path extrusionOk="0" h="550" w="549">
                  <a:moveTo>
                    <a:pt x="200" y="0"/>
                  </a:moveTo>
                  <a:lnTo>
                    <a:pt x="200" y="0"/>
                  </a:lnTo>
                  <a:cubicBezTo>
                    <a:pt x="86" y="35"/>
                    <a:pt x="0" y="142"/>
                    <a:pt x="0" y="268"/>
                  </a:cubicBezTo>
                  <a:cubicBezTo>
                    <a:pt x="0" y="422"/>
                    <a:pt x="126" y="549"/>
                    <a:pt x="281" y="549"/>
                  </a:cubicBezTo>
                  <a:cubicBezTo>
                    <a:pt x="409" y="549"/>
                    <a:pt x="514" y="465"/>
                    <a:pt x="549" y="349"/>
                  </a:cubicBezTo>
                  <a:lnTo>
                    <a:pt x="549" y="349"/>
                  </a:lnTo>
                  <a:cubicBezTo>
                    <a:pt x="524" y="360"/>
                    <a:pt x="497" y="362"/>
                    <a:pt x="468" y="362"/>
                  </a:cubicBezTo>
                  <a:cubicBezTo>
                    <a:pt x="314" y="362"/>
                    <a:pt x="187" y="238"/>
                    <a:pt x="187" y="82"/>
                  </a:cubicBezTo>
                  <a:cubicBezTo>
                    <a:pt x="187" y="53"/>
                    <a:pt x="191" y="27"/>
                    <a:pt x="20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g1e78eed6304_1_693"/>
            <p:cNvSpPr/>
            <p:nvPr/>
          </p:nvSpPr>
          <p:spPr>
            <a:xfrm>
              <a:off x="6789858" y="3559906"/>
              <a:ext cx="16800" cy="16864"/>
            </a:xfrm>
            <a:custGeom>
              <a:rect b="b" l="l" r="r" t="t"/>
              <a:pathLst>
                <a:path extrusionOk="0" h="525" w="523">
                  <a:moveTo>
                    <a:pt x="242" y="1"/>
                  </a:moveTo>
                  <a:cubicBezTo>
                    <a:pt x="213" y="1"/>
                    <a:pt x="185" y="5"/>
                    <a:pt x="161" y="14"/>
                  </a:cubicBezTo>
                  <a:cubicBezTo>
                    <a:pt x="46" y="48"/>
                    <a:pt x="0" y="235"/>
                    <a:pt x="0" y="282"/>
                  </a:cubicBezTo>
                  <a:cubicBezTo>
                    <a:pt x="0" y="435"/>
                    <a:pt x="88" y="525"/>
                    <a:pt x="242" y="525"/>
                  </a:cubicBezTo>
                  <a:cubicBezTo>
                    <a:pt x="293" y="525"/>
                    <a:pt x="475" y="477"/>
                    <a:pt x="510" y="363"/>
                  </a:cubicBezTo>
                  <a:cubicBezTo>
                    <a:pt x="518" y="338"/>
                    <a:pt x="523" y="311"/>
                    <a:pt x="523" y="282"/>
                  </a:cubicBezTo>
                  <a:cubicBezTo>
                    <a:pt x="523" y="128"/>
                    <a:pt x="398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g1e78eed6304_1_693"/>
            <p:cNvSpPr/>
            <p:nvPr/>
          </p:nvSpPr>
          <p:spPr>
            <a:xfrm>
              <a:off x="6788605" y="3560323"/>
              <a:ext cx="17635" cy="17667"/>
            </a:xfrm>
            <a:custGeom>
              <a:rect b="b" l="l" r="r" t="t"/>
              <a:pathLst>
                <a:path extrusionOk="0" h="550" w="549">
                  <a:moveTo>
                    <a:pt x="200" y="1"/>
                  </a:moveTo>
                  <a:lnTo>
                    <a:pt x="200" y="1"/>
                  </a:lnTo>
                  <a:cubicBezTo>
                    <a:pt x="85" y="35"/>
                    <a:pt x="0" y="143"/>
                    <a:pt x="0" y="269"/>
                  </a:cubicBezTo>
                  <a:cubicBezTo>
                    <a:pt x="0" y="422"/>
                    <a:pt x="126" y="549"/>
                    <a:pt x="281" y="549"/>
                  </a:cubicBezTo>
                  <a:cubicBezTo>
                    <a:pt x="408" y="549"/>
                    <a:pt x="514" y="465"/>
                    <a:pt x="549" y="350"/>
                  </a:cubicBezTo>
                  <a:lnTo>
                    <a:pt x="549" y="350"/>
                  </a:lnTo>
                  <a:cubicBezTo>
                    <a:pt x="524" y="360"/>
                    <a:pt x="497" y="363"/>
                    <a:pt x="468" y="363"/>
                  </a:cubicBezTo>
                  <a:cubicBezTo>
                    <a:pt x="314" y="363"/>
                    <a:pt x="187" y="238"/>
                    <a:pt x="187" y="82"/>
                  </a:cubicBezTo>
                  <a:cubicBezTo>
                    <a:pt x="187" y="53"/>
                    <a:pt x="191" y="25"/>
                    <a:pt x="20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g1e78eed6304_1_693"/>
            <p:cNvSpPr/>
            <p:nvPr/>
          </p:nvSpPr>
          <p:spPr>
            <a:xfrm>
              <a:off x="6839137" y="3510628"/>
              <a:ext cx="16832" cy="16832"/>
            </a:xfrm>
            <a:custGeom>
              <a:rect b="b" l="l" r="r" t="t"/>
              <a:pathLst>
                <a:path extrusionOk="0" h="524" w="524">
                  <a:moveTo>
                    <a:pt x="242" y="0"/>
                  </a:moveTo>
                  <a:cubicBezTo>
                    <a:pt x="213" y="0"/>
                    <a:pt x="186" y="5"/>
                    <a:pt x="161" y="13"/>
                  </a:cubicBezTo>
                  <a:cubicBezTo>
                    <a:pt x="46" y="48"/>
                    <a:pt x="1" y="259"/>
                    <a:pt x="1" y="281"/>
                  </a:cubicBezTo>
                  <a:cubicBezTo>
                    <a:pt x="1" y="435"/>
                    <a:pt x="92" y="485"/>
                    <a:pt x="242" y="523"/>
                  </a:cubicBezTo>
                  <a:cubicBezTo>
                    <a:pt x="243" y="523"/>
                    <a:pt x="245" y="523"/>
                    <a:pt x="247" y="523"/>
                  </a:cubicBezTo>
                  <a:cubicBezTo>
                    <a:pt x="282" y="523"/>
                    <a:pt x="477" y="471"/>
                    <a:pt x="510" y="362"/>
                  </a:cubicBezTo>
                  <a:cubicBezTo>
                    <a:pt x="517" y="338"/>
                    <a:pt x="523" y="310"/>
                    <a:pt x="523" y="281"/>
                  </a:cubicBezTo>
                  <a:cubicBezTo>
                    <a:pt x="523" y="128"/>
                    <a:pt x="3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g1e78eed6304_1_693"/>
            <p:cNvSpPr/>
            <p:nvPr/>
          </p:nvSpPr>
          <p:spPr>
            <a:xfrm>
              <a:off x="6837884" y="3511045"/>
              <a:ext cx="17667" cy="17635"/>
            </a:xfrm>
            <a:custGeom>
              <a:rect b="b" l="l" r="r" t="t"/>
              <a:pathLst>
                <a:path extrusionOk="0" h="549" w="550">
                  <a:moveTo>
                    <a:pt x="200" y="0"/>
                  </a:moveTo>
                  <a:lnTo>
                    <a:pt x="200" y="0"/>
                  </a:lnTo>
                  <a:cubicBezTo>
                    <a:pt x="85" y="35"/>
                    <a:pt x="1" y="142"/>
                    <a:pt x="1" y="268"/>
                  </a:cubicBezTo>
                  <a:cubicBezTo>
                    <a:pt x="1" y="422"/>
                    <a:pt x="127" y="549"/>
                    <a:pt x="281" y="549"/>
                  </a:cubicBezTo>
                  <a:cubicBezTo>
                    <a:pt x="409" y="549"/>
                    <a:pt x="514" y="465"/>
                    <a:pt x="549" y="349"/>
                  </a:cubicBezTo>
                  <a:lnTo>
                    <a:pt x="549" y="349"/>
                  </a:lnTo>
                  <a:cubicBezTo>
                    <a:pt x="525" y="359"/>
                    <a:pt x="497" y="362"/>
                    <a:pt x="468" y="362"/>
                  </a:cubicBezTo>
                  <a:cubicBezTo>
                    <a:pt x="315" y="362"/>
                    <a:pt x="187" y="238"/>
                    <a:pt x="187" y="81"/>
                  </a:cubicBezTo>
                  <a:cubicBezTo>
                    <a:pt x="187" y="52"/>
                    <a:pt x="192" y="26"/>
                    <a:pt x="20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g1e78eed6304_1_693"/>
            <p:cNvSpPr/>
            <p:nvPr/>
          </p:nvSpPr>
          <p:spPr>
            <a:xfrm>
              <a:off x="6757670" y="3578345"/>
              <a:ext cx="18342" cy="17443"/>
            </a:xfrm>
            <a:custGeom>
              <a:rect b="b" l="l" r="r" t="t"/>
              <a:pathLst>
                <a:path extrusionOk="0" h="543" w="571">
                  <a:moveTo>
                    <a:pt x="418" y="0"/>
                  </a:moveTo>
                  <a:cubicBezTo>
                    <a:pt x="382" y="0"/>
                    <a:pt x="346" y="14"/>
                    <a:pt x="319" y="41"/>
                  </a:cubicBezTo>
                  <a:lnTo>
                    <a:pt x="55" y="305"/>
                  </a:lnTo>
                  <a:cubicBezTo>
                    <a:pt x="0" y="359"/>
                    <a:pt x="0" y="447"/>
                    <a:pt x="55" y="502"/>
                  </a:cubicBezTo>
                  <a:cubicBezTo>
                    <a:pt x="82" y="529"/>
                    <a:pt x="118" y="542"/>
                    <a:pt x="154" y="542"/>
                  </a:cubicBezTo>
                  <a:cubicBezTo>
                    <a:pt x="190" y="542"/>
                    <a:pt x="226" y="529"/>
                    <a:pt x="252" y="502"/>
                  </a:cubicBezTo>
                  <a:lnTo>
                    <a:pt x="517" y="237"/>
                  </a:lnTo>
                  <a:cubicBezTo>
                    <a:pt x="571" y="182"/>
                    <a:pt x="571" y="96"/>
                    <a:pt x="517" y="41"/>
                  </a:cubicBezTo>
                  <a:cubicBezTo>
                    <a:pt x="490" y="14"/>
                    <a:pt x="454" y="0"/>
                    <a:pt x="41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g1e78eed6304_1_693"/>
            <p:cNvSpPr/>
            <p:nvPr/>
          </p:nvSpPr>
          <p:spPr>
            <a:xfrm>
              <a:off x="6770423" y="3591034"/>
              <a:ext cx="18342" cy="17507"/>
            </a:xfrm>
            <a:custGeom>
              <a:rect b="b" l="l" r="r" t="t"/>
              <a:pathLst>
                <a:path extrusionOk="0" h="545" w="571">
                  <a:moveTo>
                    <a:pt x="418" y="1"/>
                  </a:moveTo>
                  <a:cubicBezTo>
                    <a:pt x="382" y="1"/>
                    <a:pt x="346" y="15"/>
                    <a:pt x="319" y="42"/>
                  </a:cubicBezTo>
                  <a:lnTo>
                    <a:pt x="55" y="306"/>
                  </a:lnTo>
                  <a:cubicBezTo>
                    <a:pt x="0" y="361"/>
                    <a:pt x="0" y="449"/>
                    <a:pt x="55" y="504"/>
                  </a:cubicBezTo>
                  <a:cubicBezTo>
                    <a:pt x="82" y="531"/>
                    <a:pt x="117" y="544"/>
                    <a:pt x="153" y="544"/>
                  </a:cubicBezTo>
                  <a:cubicBezTo>
                    <a:pt x="189" y="544"/>
                    <a:pt x="224" y="531"/>
                    <a:pt x="252" y="504"/>
                  </a:cubicBezTo>
                  <a:lnTo>
                    <a:pt x="515" y="239"/>
                  </a:lnTo>
                  <a:cubicBezTo>
                    <a:pt x="570" y="183"/>
                    <a:pt x="570" y="94"/>
                    <a:pt x="515" y="42"/>
                  </a:cubicBezTo>
                  <a:cubicBezTo>
                    <a:pt x="489" y="15"/>
                    <a:pt x="453" y="1"/>
                    <a:pt x="418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g1e78eed6304_1_693"/>
            <p:cNvSpPr/>
            <p:nvPr/>
          </p:nvSpPr>
          <p:spPr>
            <a:xfrm>
              <a:off x="6726831" y="3607160"/>
              <a:ext cx="34596" cy="32379"/>
            </a:xfrm>
            <a:custGeom>
              <a:rect b="b" l="l" r="r" t="t"/>
              <a:pathLst>
                <a:path extrusionOk="0" h="1008" w="1077">
                  <a:moveTo>
                    <a:pt x="711" y="1"/>
                  </a:moveTo>
                  <a:cubicBezTo>
                    <a:pt x="687" y="1"/>
                    <a:pt x="663" y="10"/>
                    <a:pt x="645" y="28"/>
                  </a:cubicBezTo>
                  <a:lnTo>
                    <a:pt x="37" y="636"/>
                  </a:lnTo>
                  <a:cubicBezTo>
                    <a:pt x="1" y="672"/>
                    <a:pt x="1" y="730"/>
                    <a:pt x="35" y="769"/>
                  </a:cubicBezTo>
                  <a:lnTo>
                    <a:pt x="248" y="981"/>
                  </a:lnTo>
                  <a:cubicBezTo>
                    <a:pt x="266" y="999"/>
                    <a:pt x="290" y="1008"/>
                    <a:pt x="314" y="1008"/>
                  </a:cubicBezTo>
                  <a:cubicBezTo>
                    <a:pt x="338" y="1008"/>
                    <a:pt x="362" y="999"/>
                    <a:pt x="380" y="981"/>
                  </a:cubicBezTo>
                  <a:lnTo>
                    <a:pt x="512" y="901"/>
                  </a:lnTo>
                  <a:lnTo>
                    <a:pt x="1040" y="373"/>
                  </a:lnTo>
                  <a:cubicBezTo>
                    <a:pt x="1076" y="336"/>
                    <a:pt x="1076" y="277"/>
                    <a:pt x="1040" y="241"/>
                  </a:cubicBezTo>
                  <a:lnTo>
                    <a:pt x="908" y="108"/>
                  </a:lnTo>
                  <a:lnTo>
                    <a:pt x="777" y="28"/>
                  </a:lnTo>
                  <a:cubicBezTo>
                    <a:pt x="758" y="10"/>
                    <a:pt x="735" y="1"/>
                    <a:pt x="711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g1e78eed6304_1_693"/>
            <p:cNvSpPr/>
            <p:nvPr/>
          </p:nvSpPr>
          <p:spPr>
            <a:xfrm>
              <a:off x="6725128" y="3605458"/>
              <a:ext cx="30902" cy="35720"/>
            </a:xfrm>
            <a:custGeom>
              <a:rect b="b" l="l" r="r" t="t"/>
              <a:pathLst>
                <a:path extrusionOk="0" h="1112" w="962">
                  <a:moveTo>
                    <a:pt x="764" y="0"/>
                  </a:moveTo>
                  <a:cubicBezTo>
                    <a:pt x="740" y="0"/>
                    <a:pt x="716" y="9"/>
                    <a:pt x="698" y="27"/>
                  </a:cubicBezTo>
                  <a:lnTo>
                    <a:pt x="36" y="688"/>
                  </a:lnTo>
                  <a:cubicBezTo>
                    <a:pt x="0" y="724"/>
                    <a:pt x="0" y="783"/>
                    <a:pt x="36" y="819"/>
                  </a:cubicBezTo>
                  <a:lnTo>
                    <a:pt x="301" y="1084"/>
                  </a:lnTo>
                  <a:cubicBezTo>
                    <a:pt x="319" y="1102"/>
                    <a:pt x="343" y="1111"/>
                    <a:pt x="367" y="1111"/>
                  </a:cubicBezTo>
                  <a:cubicBezTo>
                    <a:pt x="391" y="1111"/>
                    <a:pt x="415" y="1102"/>
                    <a:pt x="433" y="1084"/>
                  </a:cubicBezTo>
                  <a:lnTo>
                    <a:pt x="565" y="952"/>
                  </a:lnTo>
                  <a:lnTo>
                    <a:pt x="394" y="780"/>
                  </a:lnTo>
                  <a:cubicBezTo>
                    <a:pt x="379" y="766"/>
                    <a:pt x="379" y="743"/>
                    <a:pt x="394" y="728"/>
                  </a:cubicBezTo>
                  <a:lnTo>
                    <a:pt x="961" y="159"/>
                  </a:lnTo>
                  <a:lnTo>
                    <a:pt x="830" y="27"/>
                  </a:lnTo>
                  <a:cubicBezTo>
                    <a:pt x="811" y="9"/>
                    <a:pt x="788" y="0"/>
                    <a:pt x="76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g1e78eed6304_1_693"/>
            <p:cNvSpPr/>
            <p:nvPr/>
          </p:nvSpPr>
          <p:spPr>
            <a:xfrm>
              <a:off x="6668526" y="3676355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39" y="1"/>
                  </a:moveTo>
                  <a:cubicBezTo>
                    <a:pt x="63" y="1"/>
                    <a:pt x="0" y="63"/>
                    <a:pt x="0" y="140"/>
                  </a:cubicBezTo>
                  <a:cubicBezTo>
                    <a:pt x="0" y="216"/>
                    <a:pt x="63" y="280"/>
                    <a:pt x="139" y="280"/>
                  </a:cubicBezTo>
                  <a:cubicBezTo>
                    <a:pt x="216" y="280"/>
                    <a:pt x="278" y="216"/>
                    <a:pt x="278" y="140"/>
                  </a:cubicBezTo>
                  <a:cubicBezTo>
                    <a:pt x="278" y="63"/>
                    <a:pt x="216" y="1"/>
                    <a:pt x="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g1e78eed6304_1_693"/>
            <p:cNvSpPr/>
            <p:nvPr/>
          </p:nvSpPr>
          <p:spPr>
            <a:xfrm>
              <a:off x="6681215" y="3663666"/>
              <a:ext cx="8994" cy="8994"/>
            </a:xfrm>
            <a:custGeom>
              <a:rect b="b" l="l" r="r" t="t"/>
              <a:pathLst>
                <a:path extrusionOk="0" h="280" w="280">
                  <a:moveTo>
                    <a:pt x="141" y="0"/>
                  </a:moveTo>
                  <a:cubicBezTo>
                    <a:pt x="64" y="0"/>
                    <a:pt x="0" y="64"/>
                    <a:pt x="0" y="141"/>
                  </a:cubicBezTo>
                  <a:cubicBezTo>
                    <a:pt x="0" y="218"/>
                    <a:pt x="64" y="280"/>
                    <a:pt x="141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64"/>
                    <a:pt x="218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g1e78eed6304_1_693"/>
            <p:cNvSpPr/>
            <p:nvPr/>
          </p:nvSpPr>
          <p:spPr>
            <a:xfrm>
              <a:off x="6693968" y="3650977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41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2" y="278"/>
                    <a:pt x="141" y="278"/>
                  </a:cubicBezTo>
                  <a:cubicBezTo>
                    <a:pt x="217" y="278"/>
                    <a:pt x="280" y="216"/>
                    <a:pt x="280" y="139"/>
                  </a:cubicBezTo>
                  <a:cubicBezTo>
                    <a:pt x="280" y="62"/>
                    <a:pt x="217" y="0"/>
                    <a:pt x="1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g1e78eed6304_1_693"/>
            <p:cNvSpPr/>
            <p:nvPr/>
          </p:nvSpPr>
          <p:spPr>
            <a:xfrm>
              <a:off x="6706657" y="3638224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39" y="1"/>
                  </a:moveTo>
                  <a:cubicBezTo>
                    <a:pt x="63" y="1"/>
                    <a:pt x="0" y="63"/>
                    <a:pt x="0" y="140"/>
                  </a:cubicBezTo>
                  <a:cubicBezTo>
                    <a:pt x="0" y="216"/>
                    <a:pt x="63" y="280"/>
                    <a:pt x="139" y="280"/>
                  </a:cubicBezTo>
                  <a:cubicBezTo>
                    <a:pt x="216" y="280"/>
                    <a:pt x="278" y="216"/>
                    <a:pt x="278" y="140"/>
                  </a:cubicBezTo>
                  <a:cubicBezTo>
                    <a:pt x="278" y="63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g1e78eed6304_1_693"/>
            <p:cNvSpPr/>
            <p:nvPr/>
          </p:nvSpPr>
          <p:spPr>
            <a:xfrm>
              <a:off x="6687575" y="3682780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78"/>
                    <a:pt x="140" y="278"/>
                  </a:cubicBezTo>
                  <a:cubicBezTo>
                    <a:pt x="217" y="278"/>
                    <a:pt x="279" y="216"/>
                    <a:pt x="279" y="139"/>
                  </a:cubicBezTo>
                  <a:cubicBezTo>
                    <a:pt x="279" y="63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g1e78eed6304_1_693"/>
            <p:cNvSpPr/>
            <p:nvPr/>
          </p:nvSpPr>
          <p:spPr>
            <a:xfrm>
              <a:off x="6700296" y="3670027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40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6"/>
                    <a:pt x="64" y="279"/>
                    <a:pt x="140" y="279"/>
                  </a:cubicBezTo>
                  <a:cubicBezTo>
                    <a:pt x="217" y="279"/>
                    <a:pt x="279" y="216"/>
                    <a:pt x="279" y="140"/>
                  </a:cubicBezTo>
                  <a:cubicBezTo>
                    <a:pt x="279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g1e78eed6304_1_693"/>
            <p:cNvSpPr/>
            <p:nvPr/>
          </p:nvSpPr>
          <p:spPr>
            <a:xfrm>
              <a:off x="6713017" y="3657306"/>
              <a:ext cx="9026" cy="8930"/>
            </a:xfrm>
            <a:custGeom>
              <a:rect b="b" l="l" r="r" t="t"/>
              <a:pathLst>
                <a:path extrusionOk="0" h="278" w="281">
                  <a:moveTo>
                    <a:pt x="141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6"/>
                    <a:pt x="63" y="278"/>
                    <a:pt x="141" y="278"/>
                  </a:cubicBezTo>
                  <a:cubicBezTo>
                    <a:pt x="218" y="278"/>
                    <a:pt x="280" y="216"/>
                    <a:pt x="280" y="139"/>
                  </a:cubicBezTo>
                  <a:cubicBezTo>
                    <a:pt x="280" y="62"/>
                    <a:pt x="21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0" name="Google Shape;2040;g1e78eed6304_1_693"/>
          <p:cNvGrpSpPr/>
          <p:nvPr/>
        </p:nvGrpSpPr>
        <p:grpSpPr>
          <a:xfrm>
            <a:off x="889517" y="4501946"/>
            <a:ext cx="297648" cy="203593"/>
            <a:chOff x="7281967" y="3528071"/>
            <a:chExt cx="297648" cy="203593"/>
          </a:xfrm>
        </p:grpSpPr>
        <p:sp>
          <p:nvSpPr>
            <p:cNvPr id="2041" name="Google Shape;2041;g1e78eed6304_1_693"/>
            <p:cNvSpPr/>
            <p:nvPr/>
          </p:nvSpPr>
          <p:spPr>
            <a:xfrm>
              <a:off x="7282899" y="3528071"/>
              <a:ext cx="296716" cy="202532"/>
            </a:xfrm>
            <a:custGeom>
              <a:rect b="b" l="l" r="r" t="t"/>
              <a:pathLst>
                <a:path extrusionOk="0" h="6305" w="9237">
                  <a:moveTo>
                    <a:pt x="345" y="0"/>
                  </a:moveTo>
                  <a:cubicBezTo>
                    <a:pt x="304" y="0"/>
                    <a:pt x="268" y="6"/>
                    <a:pt x="232" y="17"/>
                  </a:cubicBezTo>
                  <a:cubicBezTo>
                    <a:pt x="232" y="17"/>
                    <a:pt x="182" y="72"/>
                    <a:pt x="151" y="97"/>
                  </a:cubicBezTo>
                  <a:cubicBezTo>
                    <a:pt x="57" y="164"/>
                    <a:pt x="0" y="246"/>
                    <a:pt x="0" y="372"/>
                  </a:cubicBezTo>
                  <a:lnTo>
                    <a:pt x="42" y="5917"/>
                  </a:lnTo>
                  <a:cubicBezTo>
                    <a:pt x="42" y="6122"/>
                    <a:pt x="209" y="6289"/>
                    <a:pt x="414" y="6289"/>
                  </a:cubicBezTo>
                  <a:lnTo>
                    <a:pt x="8832" y="6305"/>
                  </a:lnTo>
                  <a:cubicBezTo>
                    <a:pt x="8965" y="6305"/>
                    <a:pt x="9083" y="6261"/>
                    <a:pt x="9151" y="6160"/>
                  </a:cubicBezTo>
                  <a:cubicBezTo>
                    <a:pt x="9168" y="6135"/>
                    <a:pt x="9220" y="6079"/>
                    <a:pt x="9220" y="6079"/>
                  </a:cubicBezTo>
                  <a:lnTo>
                    <a:pt x="9220" y="6077"/>
                  </a:lnTo>
                  <a:cubicBezTo>
                    <a:pt x="9230" y="6043"/>
                    <a:pt x="9236" y="6005"/>
                    <a:pt x="9236" y="5967"/>
                  </a:cubicBezTo>
                  <a:lnTo>
                    <a:pt x="9236" y="374"/>
                  </a:lnTo>
                  <a:cubicBezTo>
                    <a:pt x="9236" y="167"/>
                    <a:pt x="9070" y="0"/>
                    <a:pt x="8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e78eed6304_1_693"/>
            <p:cNvSpPr/>
            <p:nvPr/>
          </p:nvSpPr>
          <p:spPr>
            <a:xfrm>
              <a:off x="7293628" y="3539668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39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39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6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g1e78eed6304_1_693"/>
            <p:cNvSpPr/>
            <p:nvPr/>
          </p:nvSpPr>
          <p:spPr>
            <a:xfrm>
              <a:off x="7293628" y="3710342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39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39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6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g1e78eed6304_1_693"/>
            <p:cNvSpPr/>
            <p:nvPr/>
          </p:nvSpPr>
          <p:spPr>
            <a:xfrm>
              <a:off x="7310044" y="3555216"/>
              <a:ext cx="242364" cy="105812"/>
            </a:xfrm>
            <a:custGeom>
              <a:rect b="b" l="l" r="r" t="t"/>
              <a:pathLst>
                <a:path extrusionOk="0" h="3294" w="7545">
                  <a:moveTo>
                    <a:pt x="255" y="1"/>
                  </a:moveTo>
                  <a:lnTo>
                    <a:pt x="187" y="16"/>
                  </a:lnTo>
                  <a:cubicBezTo>
                    <a:pt x="83" y="16"/>
                    <a:pt x="0" y="100"/>
                    <a:pt x="0" y="203"/>
                  </a:cubicBezTo>
                  <a:lnTo>
                    <a:pt x="44" y="3107"/>
                  </a:lnTo>
                  <a:cubicBezTo>
                    <a:pt x="44" y="3211"/>
                    <a:pt x="126" y="3294"/>
                    <a:pt x="231" y="3294"/>
                  </a:cubicBezTo>
                  <a:lnTo>
                    <a:pt x="7318" y="3288"/>
                  </a:lnTo>
                  <a:cubicBezTo>
                    <a:pt x="7421" y="3288"/>
                    <a:pt x="7508" y="3258"/>
                    <a:pt x="7509" y="3155"/>
                  </a:cubicBezTo>
                  <a:lnTo>
                    <a:pt x="7544" y="3077"/>
                  </a:lnTo>
                  <a:lnTo>
                    <a:pt x="7544" y="187"/>
                  </a:lnTo>
                  <a:cubicBezTo>
                    <a:pt x="7544" y="84"/>
                    <a:pt x="7462" y="1"/>
                    <a:pt x="7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g1e78eed6304_1_693"/>
            <p:cNvSpPr/>
            <p:nvPr/>
          </p:nvSpPr>
          <p:spPr>
            <a:xfrm>
              <a:off x="7309209" y="3555248"/>
              <a:ext cx="243135" cy="107835"/>
            </a:xfrm>
            <a:custGeom>
              <a:rect b="b" l="l" r="r" t="t"/>
              <a:pathLst>
                <a:path extrusionOk="0" h="3357" w="7569">
                  <a:moveTo>
                    <a:pt x="187" y="1"/>
                  </a:moveTo>
                  <a:cubicBezTo>
                    <a:pt x="84" y="1"/>
                    <a:pt x="0" y="85"/>
                    <a:pt x="0" y="188"/>
                  </a:cubicBezTo>
                  <a:lnTo>
                    <a:pt x="0" y="3170"/>
                  </a:lnTo>
                  <a:cubicBezTo>
                    <a:pt x="0" y="3273"/>
                    <a:pt x="84" y="3357"/>
                    <a:pt x="187" y="3357"/>
                  </a:cubicBezTo>
                  <a:lnTo>
                    <a:pt x="569" y="3357"/>
                  </a:lnTo>
                  <a:lnTo>
                    <a:pt x="3971" y="3218"/>
                  </a:lnTo>
                  <a:lnTo>
                    <a:pt x="7000" y="3357"/>
                  </a:lnTo>
                  <a:lnTo>
                    <a:pt x="7382" y="3357"/>
                  </a:lnTo>
                  <a:cubicBezTo>
                    <a:pt x="7485" y="3357"/>
                    <a:pt x="7569" y="3273"/>
                    <a:pt x="7569" y="3170"/>
                  </a:cubicBezTo>
                  <a:lnTo>
                    <a:pt x="7569" y="3077"/>
                  </a:lnTo>
                  <a:lnTo>
                    <a:pt x="338" y="3077"/>
                  </a:lnTo>
                  <a:cubicBezTo>
                    <a:pt x="307" y="3077"/>
                    <a:pt x="281" y="3053"/>
                    <a:pt x="281" y="3022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g1e78eed6304_1_693"/>
            <p:cNvSpPr/>
            <p:nvPr/>
          </p:nvSpPr>
          <p:spPr>
            <a:xfrm>
              <a:off x="7327487" y="3590841"/>
              <a:ext cx="206580" cy="68806"/>
            </a:xfrm>
            <a:custGeom>
              <a:rect b="b" l="l" r="r" t="t"/>
              <a:pathLst>
                <a:path extrusionOk="0" h="2142" w="6431">
                  <a:moveTo>
                    <a:pt x="57" y="0"/>
                  </a:moveTo>
                  <a:cubicBezTo>
                    <a:pt x="25" y="0"/>
                    <a:pt x="0" y="26"/>
                    <a:pt x="0" y="57"/>
                  </a:cubicBezTo>
                  <a:lnTo>
                    <a:pt x="0" y="1968"/>
                  </a:lnTo>
                  <a:lnTo>
                    <a:pt x="45" y="2107"/>
                  </a:lnTo>
                  <a:lnTo>
                    <a:pt x="3372" y="2141"/>
                  </a:lnTo>
                  <a:lnTo>
                    <a:pt x="6328" y="2107"/>
                  </a:lnTo>
                  <a:lnTo>
                    <a:pt x="6431" y="1968"/>
                  </a:lnTo>
                  <a:lnTo>
                    <a:pt x="6431" y="57"/>
                  </a:lnTo>
                  <a:cubicBezTo>
                    <a:pt x="6431" y="26"/>
                    <a:pt x="6406" y="3"/>
                    <a:pt x="6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g1e78eed6304_1_693"/>
            <p:cNvSpPr/>
            <p:nvPr/>
          </p:nvSpPr>
          <p:spPr>
            <a:xfrm>
              <a:off x="7327487" y="3654029"/>
              <a:ext cx="206580" cy="9059"/>
            </a:xfrm>
            <a:custGeom>
              <a:rect b="b" l="l" r="r" t="t"/>
              <a:pathLst>
                <a:path extrusionOk="0" h="282" w="6431">
                  <a:moveTo>
                    <a:pt x="0" y="1"/>
                  </a:moveTo>
                  <a:lnTo>
                    <a:pt x="0" y="282"/>
                  </a:lnTo>
                  <a:lnTo>
                    <a:pt x="6431" y="282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EAE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g1e78eed6304_1_693"/>
            <p:cNvSpPr/>
            <p:nvPr/>
          </p:nvSpPr>
          <p:spPr>
            <a:xfrm>
              <a:off x="7338281" y="3681302"/>
              <a:ext cx="185058" cy="50336"/>
            </a:xfrm>
            <a:custGeom>
              <a:rect b="b" l="l" r="r" t="t"/>
              <a:pathLst>
                <a:path extrusionOk="0" h="1567" w="5761">
                  <a:moveTo>
                    <a:pt x="520" y="0"/>
                  </a:moveTo>
                  <a:cubicBezTo>
                    <a:pt x="433" y="0"/>
                    <a:pt x="359" y="61"/>
                    <a:pt x="339" y="143"/>
                  </a:cubicBezTo>
                  <a:lnTo>
                    <a:pt x="0" y="1566"/>
                  </a:lnTo>
                  <a:lnTo>
                    <a:pt x="5760" y="1566"/>
                  </a:lnTo>
                  <a:lnTo>
                    <a:pt x="5422" y="143"/>
                  </a:lnTo>
                  <a:cubicBezTo>
                    <a:pt x="5400" y="61"/>
                    <a:pt x="5326" y="0"/>
                    <a:pt x="5239" y="0"/>
                  </a:cubicBezTo>
                  <a:close/>
                </a:path>
              </a:pathLst>
            </a:custGeom>
            <a:solidFill>
              <a:srgbClr val="FA5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g1e78eed6304_1_693"/>
            <p:cNvSpPr/>
            <p:nvPr/>
          </p:nvSpPr>
          <p:spPr>
            <a:xfrm>
              <a:off x="7281967" y="3528521"/>
              <a:ext cx="297069" cy="203143"/>
            </a:xfrm>
            <a:custGeom>
              <a:rect b="b" l="l" r="r" t="t"/>
              <a:pathLst>
                <a:path extrusionOk="0" h="6324" w="9248">
                  <a:moveTo>
                    <a:pt x="261" y="1"/>
                  </a:moveTo>
                  <a:cubicBezTo>
                    <a:pt x="109" y="48"/>
                    <a:pt x="0" y="189"/>
                    <a:pt x="0" y="358"/>
                  </a:cubicBezTo>
                  <a:lnTo>
                    <a:pt x="0" y="5950"/>
                  </a:lnTo>
                  <a:cubicBezTo>
                    <a:pt x="0" y="6157"/>
                    <a:pt x="167" y="6324"/>
                    <a:pt x="374" y="6324"/>
                  </a:cubicBezTo>
                  <a:lnTo>
                    <a:pt x="1752" y="6324"/>
                  </a:lnTo>
                  <a:lnTo>
                    <a:pt x="4624" y="6224"/>
                  </a:lnTo>
                  <a:lnTo>
                    <a:pt x="7512" y="6324"/>
                  </a:lnTo>
                  <a:lnTo>
                    <a:pt x="8890" y="6324"/>
                  </a:lnTo>
                  <a:cubicBezTo>
                    <a:pt x="9057" y="6324"/>
                    <a:pt x="9198" y="6214"/>
                    <a:pt x="9248" y="6063"/>
                  </a:cubicBezTo>
                  <a:lnTo>
                    <a:pt x="7778" y="6063"/>
                  </a:lnTo>
                  <a:lnTo>
                    <a:pt x="7778" y="6062"/>
                  </a:lnTo>
                  <a:cubicBezTo>
                    <a:pt x="7744" y="6062"/>
                    <a:pt x="7713" y="6037"/>
                    <a:pt x="7706" y="6004"/>
                  </a:cubicBezTo>
                  <a:lnTo>
                    <a:pt x="7428" y="4839"/>
                  </a:lnTo>
                  <a:cubicBezTo>
                    <a:pt x="7380" y="4636"/>
                    <a:pt x="7201" y="4494"/>
                    <a:pt x="6992" y="4494"/>
                  </a:cubicBezTo>
                  <a:lnTo>
                    <a:pt x="2273" y="4494"/>
                  </a:lnTo>
                  <a:cubicBezTo>
                    <a:pt x="2064" y="4494"/>
                    <a:pt x="1886" y="4636"/>
                    <a:pt x="1837" y="4839"/>
                  </a:cubicBezTo>
                  <a:lnTo>
                    <a:pt x="1561" y="6004"/>
                  </a:lnTo>
                  <a:cubicBezTo>
                    <a:pt x="1553" y="6037"/>
                    <a:pt x="1522" y="6062"/>
                    <a:pt x="1488" y="6062"/>
                  </a:cubicBezTo>
                  <a:lnTo>
                    <a:pt x="429" y="6062"/>
                  </a:lnTo>
                  <a:cubicBezTo>
                    <a:pt x="337" y="6062"/>
                    <a:pt x="261" y="5985"/>
                    <a:pt x="261" y="5892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g1e78eed6304_1_693"/>
            <p:cNvSpPr/>
            <p:nvPr/>
          </p:nvSpPr>
          <p:spPr>
            <a:xfrm>
              <a:off x="7340048" y="3681302"/>
              <a:ext cx="182167" cy="49308"/>
            </a:xfrm>
            <a:custGeom>
              <a:rect b="b" l="l" r="r" t="t"/>
              <a:pathLst>
                <a:path extrusionOk="0" h="1535" w="5671">
                  <a:moveTo>
                    <a:pt x="465" y="0"/>
                  </a:moveTo>
                  <a:cubicBezTo>
                    <a:pt x="378" y="0"/>
                    <a:pt x="304" y="61"/>
                    <a:pt x="284" y="143"/>
                  </a:cubicBezTo>
                  <a:lnTo>
                    <a:pt x="7" y="1306"/>
                  </a:lnTo>
                  <a:lnTo>
                    <a:pt x="0" y="1516"/>
                  </a:lnTo>
                  <a:lnTo>
                    <a:pt x="2897" y="1465"/>
                  </a:lnTo>
                  <a:lnTo>
                    <a:pt x="5671" y="1535"/>
                  </a:lnTo>
                  <a:lnTo>
                    <a:pt x="5645" y="1307"/>
                  </a:lnTo>
                  <a:lnTo>
                    <a:pt x="5367" y="145"/>
                  </a:lnTo>
                  <a:cubicBezTo>
                    <a:pt x="5345" y="61"/>
                    <a:pt x="5271" y="0"/>
                    <a:pt x="5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g1e78eed6304_1_693"/>
            <p:cNvSpPr/>
            <p:nvPr/>
          </p:nvSpPr>
          <p:spPr>
            <a:xfrm>
              <a:off x="7338217" y="3723224"/>
              <a:ext cx="185058" cy="8416"/>
            </a:xfrm>
            <a:custGeom>
              <a:rect b="b" l="l" r="r" t="t"/>
              <a:pathLst>
                <a:path extrusionOk="0" h="262" w="5761">
                  <a:moveTo>
                    <a:pt x="63" y="1"/>
                  </a:moveTo>
                  <a:lnTo>
                    <a:pt x="1" y="261"/>
                  </a:lnTo>
                  <a:lnTo>
                    <a:pt x="5761" y="261"/>
                  </a:lnTo>
                  <a:lnTo>
                    <a:pt x="5699" y="1"/>
                  </a:lnTo>
                  <a:close/>
                </a:path>
              </a:pathLst>
            </a:custGeom>
            <a:solidFill>
              <a:srgbClr val="D94F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g1e78eed6304_1_693"/>
            <p:cNvSpPr/>
            <p:nvPr/>
          </p:nvSpPr>
          <p:spPr>
            <a:xfrm>
              <a:off x="7413933" y="3608895"/>
              <a:ext cx="33664" cy="35913"/>
            </a:xfrm>
            <a:custGeom>
              <a:rect b="b" l="l" r="r" t="t"/>
              <a:pathLst>
                <a:path extrusionOk="0" h="1118" w="1048">
                  <a:moveTo>
                    <a:pt x="1" y="0"/>
                  </a:moveTo>
                  <a:cubicBezTo>
                    <a:pt x="61" y="175"/>
                    <a:pt x="1" y="363"/>
                    <a:pt x="1" y="559"/>
                  </a:cubicBezTo>
                  <a:cubicBezTo>
                    <a:pt x="1" y="754"/>
                    <a:pt x="61" y="942"/>
                    <a:pt x="1" y="1118"/>
                  </a:cubicBezTo>
                  <a:lnTo>
                    <a:pt x="1047" y="1118"/>
                  </a:lnTo>
                  <a:cubicBezTo>
                    <a:pt x="986" y="942"/>
                    <a:pt x="1047" y="754"/>
                    <a:pt x="1047" y="559"/>
                  </a:cubicBezTo>
                  <a:cubicBezTo>
                    <a:pt x="1047" y="362"/>
                    <a:pt x="986" y="174"/>
                    <a:pt x="1047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g1e78eed6304_1_693"/>
            <p:cNvSpPr/>
            <p:nvPr/>
          </p:nvSpPr>
          <p:spPr>
            <a:xfrm>
              <a:off x="7360350" y="3698071"/>
              <a:ext cx="16768" cy="16768"/>
            </a:xfrm>
            <a:custGeom>
              <a:rect b="b" l="l" r="r" t="t"/>
              <a:pathLst>
                <a:path extrusionOk="0" h="522" w="522">
                  <a:moveTo>
                    <a:pt x="261" y="1"/>
                  </a:moveTo>
                  <a:cubicBezTo>
                    <a:pt x="118" y="1"/>
                    <a:pt x="1" y="118"/>
                    <a:pt x="1" y="261"/>
                  </a:cubicBezTo>
                  <a:cubicBezTo>
                    <a:pt x="1" y="406"/>
                    <a:pt x="118" y="522"/>
                    <a:pt x="261" y="522"/>
                  </a:cubicBezTo>
                  <a:cubicBezTo>
                    <a:pt x="406" y="522"/>
                    <a:pt x="522" y="406"/>
                    <a:pt x="522" y="261"/>
                  </a:cubicBezTo>
                  <a:cubicBezTo>
                    <a:pt x="522" y="118"/>
                    <a:pt x="406" y="1"/>
                    <a:pt x="26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g1e78eed6304_1_693"/>
            <p:cNvSpPr/>
            <p:nvPr/>
          </p:nvSpPr>
          <p:spPr>
            <a:xfrm>
              <a:off x="7484349" y="3698071"/>
              <a:ext cx="16768" cy="16768"/>
            </a:xfrm>
            <a:custGeom>
              <a:rect b="b" l="l" r="r" t="t"/>
              <a:pathLst>
                <a:path extrusionOk="0" h="522" w="522">
                  <a:moveTo>
                    <a:pt x="261" y="1"/>
                  </a:moveTo>
                  <a:cubicBezTo>
                    <a:pt x="118" y="1"/>
                    <a:pt x="0" y="118"/>
                    <a:pt x="0" y="261"/>
                  </a:cubicBezTo>
                  <a:cubicBezTo>
                    <a:pt x="0" y="406"/>
                    <a:pt x="118" y="522"/>
                    <a:pt x="261" y="522"/>
                  </a:cubicBezTo>
                  <a:cubicBezTo>
                    <a:pt x="406" y="522"/>
                    <a:pt x="521" y="406"/>
                    <a:pt x="521" y="261"/>
                  </a:cubicBezTo>
                  <a:cubicBezTo>
                    <a:pt x="521" y="118"/>
                    <a:pt x="406" y="1"/>
                    <a:pt x="26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g1e78eed6304_1_693"/>
            <p:cNvSpPr/>
            <p:nvPr/>
          </p:nvSpPr>
          <p:spPr>
            <a:xfrm>
              <a:off x="7462055" y="3701990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7"/>
                    <a:pt x="63" y="280"/>
                    <a:pt x="140" y="280"/>
                  </a:cubicBezTo>
                  <a:cubicBezTo>
                    <a:pt x="217" y="280"/>
                    <a:pt x="279" y="217"/>
                    <a:pt x="279" y="139"/>
                  </a:cubicBezTo>
                  <a:cubicBezTo>
                    <a:pt x="279" y="62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g1e78eed6304_1_693"/>
            <p:cNvSpPr/>
            <p:nvPr/>
          </p:nvSpPr>
          <p:spPr>
            <a:xfrm>
              <a:off x="7390483" y="3701990"/>
              <a:ext cx="8962" cy="8994"/>
            </a:xfrm>
            <a:custGeom>
              <a:rect b="b" l="l" r="r" t="t"/>
              <a:pathLst>
                <a:path extrusionOk="0" h="280" w="279">
                  <a:moveTo>
                    <a:pt x="140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7"/>
                    <a:pt x="63" y="280"/>
                    <a:pt x="140" y="280"/>
                  </a:cubicBezTo>
                  <a:cubicBezTo>
                    <a:pt x="217" y="280"/>
                    <a:pt x="279" y="217"/>
                    <a:pt x="279" y="139"/>
                  </a:cubicBezTo>
                  <a:cubicBezTo>
                    <a:pt x="279" y="62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g1e78eed6304_1_693"/>
            <p:cNvSpPr/>
            <p:nvPr/>
          </p:nvSpPr>
          <p:spPr>
            <a:xfrm>
              <a:off x="7408344" y="3701990"/>
              <a:ext cx="44907" cy="8994"/>
            </a:xfrm>
            <a:custGeom>
              <a:rect b="b" l="l" r="r" t="t"/>
              <a:pathLst>
                <a:path extrusionOk="0" h="280" w="1398">
                  <a:moveTo>
                    <a:pt x="140" y="0"/>
                  </a:moveTo>
                  <a:cubicBezTo>
                    <a:pt x="63" y="0"/>
                    <a:pt x="1" y="62"/>
                    <a:pt x="1" y="141"/>
                  </a:cubicBezTo>
                  <a:cubicBezTo>
                    <a:pt x="1" y="216"/>
                    <a:pt x="62" y="280"/>
                    <a:pt x="140" y="280"/>
                  </a:cubicBezTo>
                  <a:lnTo>
                    <a:pt x="1257" y="280"/>
                  </a:lnTo>
                  <a:cubicBezTo>
                    <a:pt x="1334" y="280"/>
                    <a:pt x="1398" y="216"/>
                    <a:pt x="1398" y="141"/>
                  </a:cubicBezTo>
                  <a:cubicBezTo>
                    <a:pt x="1398" y="64"/>
                    <a:pt x="1336" y="0"/>
                    <a:pt x="1257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g1e78eed6304_1_693"/>
            <p:cNvSpPr/>
            <p:nvPr/>
          </p:nvSpPr>
          <p:spPr>
            <a:xfrm>
              <a:off x="7340690" y="3604333"/>
              <a:ext cx="44907" cy="44907"/>
            </a:xfrm>
            <a:custGeom>
              <a:rect b="b" l="l" r="r" t="t"/>
              <a:pathLst>
                <a:path extrusionOk="0" h="1398" w="1398">
                  <a:moveTo>
                    <a:pt x="698" y="280"/>
                  </a:moveTo>
                  <a:cubicBezTo>
                    <a:pt x="804" y="280"/>
                    <a:pt x="897" y="317"/>
                    <a:pt x="972" y="381"/>
                  </a:cubicBezTo>
                  <a:lnTo>
                    <a:pt x="873" y="439"/>
                  </a:lnTo>
                  <a:cubicBezTo>
                    <a:pt x="807" y="478"/>
                    <a:pt x="785" y="563"/>
                    <a:pt x="823" y="630"/>
                  </a:cubicBezTo>
                  <a:cubicBezTo>
                    <a:pt x="849" y="676"/>
                    <a:pt x="895" y="699"/>
                    <a:pt x="944" y="699"/>
                  </a:cubicBezTo>
                  <a:cubicBezTo>
                    <a:pt x="968" y="699"/>
                    <a:pt x="994" y="694"/>
                    <a:pt x="1015" y="679"/>
                  </a:cubicBezTo>
                  <a:lnTo>
                    <a:pt x="1112" y="623"/>
                  </a:lnTo>
                  <a:cubicBezTo>
                    <a:pt x="1117" y="649"/>
                    <a:pt x="1120" y="673"/>
                    <a:pt x="1120" y="699"/>
                  </a:cubicBezTo>
                  <a:cubicBezTo>
                    <a:pt x="1117" y="882"/>
                    <a:pt x="1001" y="1038"/>
                    <a:pt x="837" y="1096"/>
                  </a:cubicBezTo>
                  <a:lnTo>
                    <a:pt x="837" y="980"/>
                  </a:lnTo>
                  <a:cubicBezTo>
                    <a:pt x="837" y="902"/>
                    <a:pt x="775" y="840"/>
                    <a:pt x="698" y="840"/>
                  </a:cubicBezTo>
                  <a:cubicBezTo>
                    <a:pt x="622" y="840"/>
                    <a:pt x="559" y="904"/>
                    <a:pt x="559" y="980"/>
                  </a:cubicBezTo>
                  <a:lnTo>
                    <a:pt x="559" y="1096"/>
                  </a:lnTo>
                  <a:cubicBezTo>
                    <a:pt x="396" y="1038"/>
                    <a:pt x="278" y="882"/>
                    <a:pt x="278" y="699"/>
                  </a:cubicBezTo>
                  <a:cubicBezTo>
                    <a:pt x="278" y="673"/>
                    <a:pt x="280" y="649"/>
                    <a:pt x="286" y="623"/>
                  </a:cubicBezTo>
                  <a:lnTo>
                    <a:pt x="381" y="679"/>
                  </a:lnTo>
                  <a:cubicBezTo>
                    <a:pt x="403" y="692"/>
                    <a:pt x="429" y="699"/>
                    <a:pt x="452" y="699"/>
                  </a:cubicBezTo>
                  <a:cubicBezTo>
                    <a:pt x="501" y="699"/>
                    <a:pt x="546" y="673"/>
                    <a:pt x="574" y="630"/>
                  </a:cubicBezTo>
                  <a:cubicBezTo>
                    <a:pt x="613" y="563"/>
                    <a:pt x="590" y="478"/>
                    <a:pt x="523" y="439"/>
                  </a:cubicBezTo>
                  <a:lnTo>
                    <a:pt x="425" y="381"/>
                  </a:lnTo>
                  <a:cubicBezTo>
                    <a:pt x="498" y="317"/>
                    <a:pt x="593" y="280"/>
                    <a:pt x="698" y="280"/>
                  </a:cubicBezTo>
                  <a:close/>
                  <a:moveTo>
                    <a:pt x="698" y="0"/>
                  </a:moveTo>
                  <a:cubicBezTo>
                    <a:pt x="313" y="0"/>
                    <a:pt x="0" y="314"/>
                    <a:pt x="0" y="699"/>
                  </a:cubicBezTo>
                  <a:cubicBezTo>
                    <a:pt x="0" y="1084"/>
                    <a:pt x="313" y="1397"/>
                    <a:pt x="698" y="1397"/>
                  </a:cubicBezTo>
                  <a:cubicBezTo>
                    <a:pt x="1083" y="1397"/>
                    <a:pt x="1397" y="1084"/>
                    <a:pt x="1397" y="699"/>
                  </a:cubicBezTo>
                  <a:cubicBezTo>
                    <a:pt x="1397" y="316"/>
                    <a:pt x="1083" y="0"/>
                    <a:pt x="69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g1e78eed6304_1_693"/>
            <p:cNvSpPr/>
            <p:nvPr/>
          </p:nvSpPr>
          <p:spPr>
            <a:xfrm>
              <a:off x="7476029" y="3604333"/>
              <a:ext cx="44907" cy="44907"/>
            </a:xfrm>
            <a:custGeom>
              <a:rect b="b" l="l" r="r" t="t"/>
              <a:pathLst>
                <a:path extrusionOk="0" h="1398" w="1398">
                  <a:moveTo>
                    <a:pt x="698" y="281"/>
                  </a:moveTo>
                  <a:cubicBezTo>
                    <a:pt x="804" y="281"/>
                    <a:pt x="898" y="319"/>
                    <a:pt x="971" y="382"/>
                  </a:cubicBezTo>
                  <a:lnTo>
                    <a:pt x="873" y="439"/>
                  </a:lnTo>
                  <a:cubicBezTo>
                    <a:pt x="806" y="478"/>
                    <a:pt x="785" y="563"/>
                    <a:pt x="822" y="630"/>
                  </a:cubicBezTo>
                  <a:cubicBezTo>
                    <a:pt x="848" y="676"/>
                    <a:pt x="895" y="699"/>
                    <a:pt x="944" y="699"/>
                  </a:cubicBezTo>
                  <a:cubicBezTo>
                    <a:pt x="967" y="699"/>
                    <a:pt x="993" y="694"/>
                    <a:pt x="1015" y="679"/>
                  </a:cubicBezTo>
                  <a:lnTo>
                    <a:pt x="1110" y="623"/>
                  </a:lnTo>
                  <a:cubicBezTo>
                    <a:pt x="1115" y="649"/>
                    <a:pt x="1118" y="673"/>
                    <a:pt x="1118" y="699"/>
                  </a:cubicBezTo>
                  <a:cubicBezTo>
                    <a:pt x="1118" y="882"/>
                    <a:pt x="1000" y="1038"/>
                    <a:pt x="837" y="1096"/>
                  </a:cubicBezTo>
                  <a:lnTo>
                    <a:pt x="837" y="980"/>
                  </a:lnTo>
                  <a:cubicBezTo>
                    <a:pt x="837" y="902"/>
                    <a:pt x="775" y="840"/>
                    <a:pt x="698" y="840"/>
                  </a:cubicBezTo>
                  <a:cubicBezTo>
                    <a:pt x="620" y="840"/>
                    <a:pt x="559" y="904"/>
                    <a:pt x="559" y="980"/>
                  </a:cubicBezTo>
                  <a:lnTo>
                    <a:pt x="559" y="1096"/>
                  </a:lnTo>
                  <a:cubicBezTo>
                    <a:pt x="395" y="1038"/>
                    <a:pt x="278" y="882"/>
                    <a:pt x="278" y="699"/>
                  </a:cubicBezTo>
                  <a:cubicBezTo>
                    <a:pt x="278" y="673"/>
                    <a:pt x="280" y="649"/>
                    <a:pt x="285" y="623"/>
                  </a:cubicBezTo>
                  <a:lnTo>
                    <a:pt x="379" y="679"/>
                  </a:lnTo>
                  <a:cubicBezTo>
                    <a:pt x="401" y="692"/>
                    <a:pt x="427" y="699"/>
                    <a:pt x="450" y="699"/>
                  </a:cubicBezTo>
                  <a:cubicBezTo>
                    <a:pt x="500" y="699"/>
                    <a:pt x="544" y="673"/>
                    <a:pt x="572" y="630"/>
                  </a:cubicBezTo>
                  <a:cubicBezTo>
                    <a:pt x="611" y="563"/>
                    <a:pt x="588" y="478"/>
                    <a:pt x="521" y="439"/>
                  </a:cubicBezTo>
                  <a:lnTo>
                    <a:pt x="424" y="382"/>
                  </a:lnTo>
                  <a:cubicBezTo>
                    <a:pt x="500" y="319"/>
                    <a:pt x="594" y="281"/>
                    <a:pt x="698" y="281"/>
                  </a:cubicBezTo>
                  <a:close/>
                  <a:moveTo>
                    <a:pt x="698" y="0"/>
                  </a:moveTo>
                  <a:cubicBezTo>
                    <a:pt x="313" y="0"/>
                    <a:pt x="0" y="314"/>
                    <a:pt x="0" y="699"/>
                  </a:cubicBezTo>
                  <a:cubicBezTo>
                    <a:pt x="0" y="1084"/>
                    <a:pt x="313" y="1397"/>
                    <a:pt x="698" y="1397"/>
                  </a:cubicBezTo>
                  <a:cubicBezTo>
                    <a:pt x="1083" y="1397"/>
                    <a:pt x="1397" y="1084"/>
                    <a:pt x="1397" y="699"/>
                  </a:cubicBezTo>
                  <a:cubicBezTo>
                    <a:pt x="1397" y="316"/>
                    <a:pt x="1083" y="0"/>
                    <a:pt x="69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g1e78eed6304_1_693"/>
            <p:cNvSpPr/>
            <p:nvPr/>
          </p:nvSpPr>
          <p:spPr>
            <a:xfrm>
              <a:off x="7340979" y="3568483"/>
              <a:ext cx="179597" cy="8994"/>
            </a:xfrm>
            <a:custGeom>
              <a:rect b="b" l="l" r="r" t="t"/>
              <a:pathLst>
                <a:path extrusionOk="0" h="280" w="5591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1" y="279"/>
                    <a:pt x="139" y="279"/>
                  </a:cubicBezTo>
                  <a:lnTo>
                    <a:pt x="5452" y="279"/>
                  </a:lnTo>
                  <a:cubicBezTo>
                    <a:pt x="5529" y="279"/>
                    <a:pt x="5591" y="216"/>
                    <a:pt x="5591" y="139"/>
                  </a:cubicBezTo>
                  <a:cubicBezTo>
                    <a:pt x="5591" y="64"/>
                    <a:pt x="5530" y="0"/>
                    <a:pt x="5452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g1e78eed6304_1_693"/>
            <p:cNvSpPr/>
            <p:nvPr/>
          </p:nvSpPr>
          <p:spPr>
            <a:xfrm>
              <a:off x="7558941" y="3539668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41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41" y="280"/>
                  </a:cubicBezTo>
                  <a:cubicBezTo>
                    <a:pt x="217" y="280"/>
                    <a:pt x="280" y="218"/>
                    <a:pt x="280" y="141"/>
                  </a:cubicBezTo>
                  <a:cubicBezTo>
                    <a:pt x="280" y="63"/>
                    <a:pt x="217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g1e78eed6304_1_693"/>
            <p:cNvSpPr/>
            <p:nvPr/>
          </p:nvSpPr>
          <p:spPr>
            <a:xfrm>
              <a:off x="7558941" y="3710342"/>
              <a:ext cx="8994" cy="9026"/>
            </a:xfrm>
            <a:custGeom>
              <a:rect b="b" l="l" r="r" t="t"/>
              <a:pathLst>
                <a:path extrusionOk="0" h="281" w="280">
                  <a:moveTo>
                    <a:pt x="141" y="1"/>
                  </a:moveTo>
                  <a:cubicBezTo>
                    <a:pt x="63" y="1"/>
                    <a:pt x="0" y="63"/>
                    <a:pt x="0" y="141"/>
                  </a:cubicBezTo>
                  <a:cubicBezTo>
                    <a:pt x="0" y="218"/>
                    <a:pt x="63" y="280"/>
                    <a:pt x="141" y="280"/>
                  </a:cubicBezTo>
                  <a:cubicBezTo>
                    <a:pt x="217" y="280"/>
                    <a:pt x="280" y="218"/>
                    <a:pt x="280" y="141"/>
                  </a:cubicBezTo>
                  <a:cubicBezTo>
                    <a:pt x="280" y="63"/>
                    <a:pt x="217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g1e78eed6304_1_693"/>
            <p:cNvSpPr/>
            <p:nvPr/>
          </p:nvSpPr>
          <p:spPr>
            <a:xfrm>
              <a:off x="7399060" y="3608895"/>
              <a:ext cx="17989" cy="35913"/>
            </a:xfrm>
            <a:custGeom>
              <a:rect b="b" l="l" r="r" t="t"/>
              <a:pathLst>
                <a:path extrusionOk="0" h="1118" w="560">
                  <a:moveTo>
                    <a:pt x="186" y="0"/>
                  </a:moveTo>
                  <a:cubicBezTo>
                    <a:pt x="83" y="0"/>
                    <a:pt x="0" y="83"/>
                    <a:pt x="0" y="187"/>
                  </a:cubicBezTo>
                  <a:lnTo>
                    <a:pt x="0" y="932"/>
                  </a:lnTo>
                  <a:cubicBezTo>
                    <a:pt x="0" y="1035"/>
                    <a:pt x="83" y="1118"/>
                    <a:pt x="186" y="1118"/>
                  </a:cubicBezTo>
                  <a:lnTo>
                    <a:pt x="464" y="1118"/>
                  </a:lnTo>
                  <a:cubicBezTo>
                    <a:pt x="524" y="942"/>
                    <a:pt x="559" y="754"/>
                    <a:pt x="559" y="559"/>
                  </a:cubicBezTo>
                  <a:cubicBezTo>
                    <a:pt x="559" y="362"/>
                    <a:pt x="524" y="174"/>
                    <a:pt x="46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g1e78eed6304_1_693"/>
            <p:cNvSpPr/>
            <p:nvPr/>
          </p:nvSpPr>
          <p:spPr>
            <a:xfrm>
              <a:off x="7444547" y="3608895"/>
              <a:ext cx="18021" cy="35913"/>
            </a:xfrm>
            <a:custGeom>
              <a:rect b="b" l="l" r="r" t="t"/>
              <a:pathLst>
                <a:path extrusionOk="0" h="1118" w="561">
                  <a:moveTo>
                    <a:pt x="97" y="0"/>
                  </a:moveTo>
                  <a:cubicBezTo>
                    <a:pt x="35" y="175"/>
                    <a:pt x="0" y="363"/>
                    <a:pt x="0" y="559"/>
                  </a:cubicBezTo>
                  <a:cubicBezTo>
                    <a:pt x="0" y="754"/>
                    <a:pt x="35" y="942"/>
                    <a:pt x="97" y="1118"/>
                  </a:cubicBezTo>
                  <a:lnTo>
                    <a:pt x="374" y="1118"/>
                  </a:lnTo>
                  <a:cubicBezTo>
                    <a:pt x="476" y="1118"/>
                    <a:pt x="560" y="1035"/>
                    <a:pt x="560" y="932"/>
                  </a:cubicBezTo>
                  <a:lnTo>
                    <a:pt x="560" y="187"/>
                  </a:lnTo>
                  <a:cubicBezTo>
                    <a:pt x="560" y="83"/>
                    <a:pt x="476" y="0"/>
                    <a:pt x="37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5" name="Google Shape;2065;g1e78eed6304_1_693"/>
          <p:cNvGrpSpPr/>
          <p:nvPr/>
        </p:nvGrpSpPr>
        <p:grpSpPr>
          <a:xfrm>
            <a:off x="7790194" y="3904189"/>
            <a:ext cx="412747" cy="203601"/>
            <a:chOff x="6012102" y="4221852"/>
            <a:chExt cx="297647" cy="107771"/>
          </a:xfrm>
        </p:grpSpPr>
        <p:sp>
          <p:nvSpPr>
            <p:cNvPr id="2066" name="Google Shape;2066;g1e78eed6304_1_693"/>
            <p:cNvSpPr/>
            <p:nvPr/>
          </p:nvSpPr>
          <p:spPr>
            <a:xfrm>
              <a:off x="6013290" y="4221852"/>
              <a:ext cx="296459" cy="106647"/>
            </a:xfrm>
            <a:custGeom>
              <a:rect b="b" l="l" r="r" t="t"/>
              <a:pathLst>
                <a:path extrusionOk="0" h="3320" w="9229">
                  <a:moveTo>
                    <a:pt x="224" y="0"/>
                  </a:moveTo>
                  <a:cubicBezTo>
                    <a:pt x="80" y="9"/>
                    <a:pt x="0" y="345"/>
                    <a:pt x="0" y="493"/>
                  </a:cubicBezTo>
                  <a:lnTo>
                    <a:pt x="1" y="3039"/>
                  </a:lnTo>
                  <a:cubicBezTo>
                    <a:pt x="1" y="3194"/>
                    <a:pt x="129" y="3320"/>
                    <a:pt x="282" y="3320"/>
                  </a:cubicBezTo>
                  <a:lnTo>
                    <a:pt x="8913" y="3281"/>
                  </a:lnTo>
                  <a:cubicBezTo>
                    <a:pt x="9061" y="3281"/>
                    <a:pt x="9220" y="3242"/>
                    <a:pt x="9229" y="3095"/>
                  </a:cubicBezTo>
                  <a:lnTo>
                    <a:pt x="9229" y="3077"/>
                  </a:lnTo>
                  <a:lnTo>
                    <a:pt x="9229" y="281"/>
                  </a:lnTo>
                  <a:cubicBezTo>
                    <a:pt x="9229" y="125"/>
                    <a:pt x="9101" y="0"/>
                    <a:pt x="8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g1e78eed6304_1_693"/>
            <p:cNvSpPr/>
            <p:nvPr/>
          </p:nvSpPr>
          <p:spPr>
            <a:xfrm>
              <a:off x="6012102" y="4221852"/>
              <a:ext cx="297647" cy="107771"/>
            </a:xfrm>
            <a:custGeom>
              <a:rect b="b" l="l" r="r" t="t"/>
              <a:pathLst>
                <a:path extrusionOk="0" h="3355" w="9266">
                  <a:moveTo>
                    <a:pt x="261" y="0"/>
                  </a:moveTo>
                  <a:cubicBezTo>
                    <a:pt x="117" y="9"/>
                    <a:pt x="1" y="131"/>
                    <a:pt x="1" y="278"/>
                  </a:cubicBezTo>
                  <a:lnTo>
                    <a:pt x="1" y="3075"/>
                  </a:lnTo>
                  <a:cubicBezTo>
                    <a:pt x="1" y="3230"/>
                    <a:pt x="127" y="3355"/>
                    <a:pt x="282" y="3355"/>
                  </a:cubicBezTo>
                  <a:lnTo>
                    <a:pt x="8986" y="3355"/>
                  </a:lnTo>
                  <a:cubicBezTo>
                    <a:pt x="9135" y="3355"/>
                    <a:pt x="9257" y="3242"/>
                    <a:pt x="9266" y="3095"/>
                  </a:cubicBezTo>
                  <a:lnTo>
                    <a:pt x="373" y="3095"/>
                  </a:lnTo>
                  <a:cubicBezTo>
                    <a:pt x="312" y="3095"/>
                    <a:pt x="261" y="3045"/>
                    <a:pt x="261" y="2982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g1e78eed6304_1_693"/>
            <p:cNvSpPr/>
            <p:nvPr/>
          </p:nvSpPr>
          <p:spPr>
            <a:xfrm>
              <a:off x="6099415" y="4294067"/>
              <a:ext cx="35206" cy="17989"/>
            </a:xfrm>
            <a:custGeom>
              <a:rect b="b" l="l" r="r" t="t"/>
              <a:pathLst>
                <a:path extrusionOk="0" h="560" w="1096">
                  <a:moveTo>
                    <a:pt x="19" y="1"/>
                  </a:moveTo>
                  <a:lnTo>
                    <a:pt x="0" y="140"/>
                  </a:lnTo>
                  <a:lnTo>
                    <a:pt x="0" y="370"/>
                  </a:lnTo>
                  <a:lnTo>
                    <a:pt x="19" y="559"/>
                  </a:lnTo>
                  <a:lnTo>
                    <a:pt x="1077" y="559"/>
                  </a:lnTo>
                  <a:lnTo>
                    <a:pt x="1096" y="420"/>
                  </a:lnTo>
                  <a:lnTo>
                    <a:pt x="1096" y="167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g1e78eed6304_1_693"/>
            <p:cNvSpPr/>
            <p:nvPr/>
          </p:nvSpPr>
          <p:spPr>
            <a:xfrm>
              <a:off x="6066006" y="4294067"/>
              <a:ext cx="34018" cy="17989"/>
            </a:xfrm>
            <a:custGeom>
              <a:rect b="b" l="l" r="r" t="t"/>
              <a:pathLst>
                <a:path extrusionOk="0" h="560" w="1059">
                  <a:moveTo>
                    <a:pt x="56" y="1"/>
                  </a:moveTo>
                  <a:cubicBezTo>
                    <a:pt x="25" y="1"/>
                    <a:pt x="1" y="25"/>
                    <a:pt x="1" y="56"/>
                  </a:cubicBezTo>
                  <a:lnTo>
                    <a:pt x="1" y="503"/>
                  </a:lnTo>
                  <a:cubicBezTo>
                    <a:pt x="1" y="533"/>
                    <a:pt x="25" y="559"/>
                    <a:pt x="56" y="559"/>
                  </a:cubicBezTo>
                  <a:lnTo>
                    <a:pt x="1059" y="559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g1e78eed6304_1_693"/>
            <p:cNvSpPr/>
            <p:nvPr/>
          </p:nvSpPr>
          <p:spPr>
            <a:xfrm>
              <a:off x="6134013" y="4294067"/>
              <a:ext cx="34628" cy="17989"/>
            </a:xfrm>
            <a:custGeom>
              <a:rect b="b" l="l" r="r" t="t"/>
              <a:pathLst>
                <a:path extrusionOk="0" h="560" w="1078">
                  <a:moveTo>
                    <a:pt x="0" y="1"/>
                  </a:moveTo>
                  <a:lnTo>
                    <a:pt x="0" y="559"/>
                  </a:lnTo>
                  <a:lnTo>
                    <a:pt x="1058" y="559"/>
                  </a:lnTo>
                  <a:lnTo>
                    <a:pt x="1077" y="420"/>
                  </a:lnTo>
                  <a:lnTo>
                    <a:pt x="1077" y="140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g1e78eed6304_1_693"/>
            <p:cNvSpPr/>
            <p:nvPr/>
          </p:nvSpPr>
          <p:spPr>
            <a:xfrm>
              <a:off x="6167936" y="4294067"/>
              <a:ext cx="34050" cy="17989"/>
            </a:xfrm>
            <a:custGeom>
              <a:rect b="b" l="l" r="r" t="t"/>
              <a:pathLst>
                <a:path extrusionOk="0" h="560" w="1060">
                  <a:moveTo>
                    <a:pt x="1" y="1"/>
                  </a:moveTo>
                  <a:lnTo>
                    <a:pt x="1" y="559"/>
                  </a:lnTo>
                  <a:lnTo>
                    <a:pt x="1004" y="559"/>
                  </a:lnTo>
                  <a:cubicBezTo>
                    <a:pt x="1036" y="559"/>
                    <a:pt x="1059" y="533"/>
                    <a:pt x="1059" y="503"/>
                  </a:cubicBezTo>
                  <a:lnTo>
                    <a:pt x="1059" y="56"/>
                  </a:lnTo>
                  <a:cubicBezTo>
                    <a:pt x="1059" y="25"/>
                    <a:pt x="1034" y="1"/>
                    <a:pt x="1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g1e78eed6304_1_693"/>
            <p:cNvSpPr/>
            <p:nvPr/>
          </p:nvSpPr>
          <p:spPr>
            <a:xfrm>
              <a:off x="6031280" y="4240066"/>
              <a:ext cx="170699" cy="34821"/>
            </a:xfrm>
            <a:custGeom>
              <a:rect b="b" l="l" r="r" t="t"/>
              <a:pathLst>
                <a:path extrusionOk="0" h="1084" w="5314">
                  <a:moveTo>
                    <a:pt x="206" y="1"/>
                  </a:moveTo>
                  <a:lnTo>
                    <a:pt x="57" y="40"/>
                  </a:lnTo>
                  <a:cubicBezTo>
                    <a:pt x="26" y="40"/>
                    <a:pt x="0" y="65"/>
                    <a:pt x="0" y="96"/>
                  </a:cubicBezTo>
                  <a:lnTo>
                    <a:pt x="0" y="1027"/>
                  </a:lnTo>
                  <a:cubicBezTo>
                    <a:pt x="0" y="1059"/>
                    <a:pt x="26" y="1084"/>
                    <a:pt x="57" y="1084"/>
                  </a:cubicBezTo>
                  <a:lnTo>
                    <a:pt x="5222" y="1084"/>
                  </a:lnTo>
                  <a:cubicBezTo>
                    <a:pt x="5252" y="1084"/>
                    <a:pt x="5277" y="1059"/>
                    <a:pt x="5275" y="1026"/>
                  </a:cubicBezTo>
                  <a:lnTo>
                    <a:pt x="5313" y="878"/>
                  </a:lnTo>
                  <a:lnTo>
                    <a:pt x="5313" y="57"/>
                  </a:lnTo>
                  <a:cubicBezTo>
                    <a:pt x="5313" y="27"/>
                    <a:pt x="5288" y="1"/>
                    <a:pt x="5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g1e78eed6304_1_693"/>
            <p:cNvSpPr/>
            <p:nvPr/>
          </p:nvSpPr>
          <p:spPr>
            <a:xfrm>
              <a:off x="6030059" y="4240163"/>
              <a:ext cx="171920" cy="35945"/>
            </a:xfrm>
            <a:custGeom>
              <a:rect b="b" l="l" r="r" t="t"/>
              <a:pathLst>
                <a:path extrusionOk="0" h="1119" w="5352">
                  <a:moveTo>
                    <a:pt x="57" y="1"/>
                  </a:moveTo>
                  <a:cubicBezTo>
                    <a:pt x="25" y="1"/>
                    <a:pt x="1" y="25"/>
                    <a:pt x="1" y="57"/>
                  </a:cubicBezTo>
                  <a:lnTo>
                    <a:pt x="1" y="1063"/>
                  </a:lnTo>
                  <a:cubicBezTo>
                    <a:pt x="1" y="1094"/>
                    <a:pt x="25" y="1118"/>
                    <a:pt x="57" y="1118"/>
                  </a:cubicBezTo>
                  <a:lnTo>
                    <a:pt x="5296" y="1118"/>
                  </a:lnTo>
                  <a:cubicBezTo>
                    <a:pt x="5326" y="1118"/>
                    <a:pt x="5351" y="1094"/>
                    <a:pt x="5351" y="1063"/>
                  </a:cubicBezTo>
                  <a:lnTo>
                    <a:pt x="5351" y="878"/>
                  </a:lnTo>
                  <a:lnTo>
                    <a:pt x="281" y="878"/>
                  </a:lnTo>
                  <a:cubicBezTo>
                    <a:pt x="260" y="878"/>
                    <a:pt x="242" y="861"/>
                    <a:pt x="242" y="840"/>
                  </a:cubicBezTo>
                  <a:lnTo>
                    <a:pt x="242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g1e78eed6304_1_693"/>
            <p:cNvSpPr/>
            <p:nvPr/>
          </p:nvSpPr>
          <p:spPr>
            <a:xfrm>
              <a:off x="6084895" y="4253655"/>
              <a:ext cx="62286" cy="8962"/>
            </a:xfrm>
            <a:custGeom>
              <a:rect b="b" l="l" r="r" t="t"/>
              <a:pathLst>
                <a:path extrusionOk="0" h="279" w="1939">
                  <a:moveTo>
                    <a:pt x="139" y="1"/>
                  </a:moveTo>
                  <a:cubicBezTo>
                    <a:pt x="63" y="1"/>
                    <a:pt x="0" y="64"/>
                    <a:pt x="0" y="140"/>
                  </a:cubicBezTo>
                  <a:cubicBezTo>
                    <a:pt x="0" y="216"/>
                    <a:pt x="61" y="278"/>
                    <a:pt x="139" y="278"/>
                  </a:cubicBezTo>
                  <a:lnTo>
                    <a:pt x="1798" y="278"/>
                  </a:lnTo>
                  <a:cubicBezTo>
                    <a:pt x="1877" y="278"/>
                    <a:pt x="1939" y="216"/>
                    <a:pt x="1939" y="140"/>
                  </a:cubicBezTo>
                  <a:cubicBezTo>
                    <a:pt x="1939" y="64"/>
                    <a:pt x="1877" y="1"/>
                    <a:pt x="1798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g1e78eed6304_1_693"/>
            <p:cNvSpPr/>
            <p:nvPr/>
          </p:nvSpPr>
          <p:spPr>
            <a:xfrm>
              <a:off x="6043583" y="4307559"/>
              <a:ext cx="9026" cy="8962"/>
            </a:xfrm>
            <a:custGeom>
              <a:rect b="b" l="l" r="r" t="t"/>
              <a:pathLst>
                <a:path extrusionOk="0" h="279" w="281">
                  <a:moveTo>
                    <a:pt x="141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78"/>
                    <a:pt x="141" y="278"/>
                  </a:cubicBezTo>
                  <a:cubicBezTo>
                    <a:pt x="218" y="278"/>
                    <a:pt x="280" y="216"/>
                    <a:pt x="280" y="139"/>
                  </a:cubicBezTo>
                  <a:cubicBezTo>
                    <a:pt x="280" y="63"/>
                    <a:pt x="218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g1e78eed6304_1_693"/>
            <p:cNvSpPr/>
            <p:nvPr/>
          </p:nvSpPr>
          <p:spPr>
            <a:xfrm>
              <a:off x="6025658" y="4289569"/>
              <a:ext cx="26951" cy="8994"/>
            </a:xfrm>
            <a:custGeom>
              <a:rect b="b" l="l" r="r" t="t"/>
              <a:pathLst>
                <a:path extrusionOk="0" h="280" w="839">
                  <a:moveTo>
                    <a:pt x="139" y="0"/>
                  </a:moveTo>
                  <a:cubicBezTo>
                    <a:pt x="64" y="0"/>
                    <a:pt x="0" y="62"/>
                    <a:pt x="0" y="141"/>
                  </a:cubicBezTo>
                  <a:cubicBezTo>
                    <a:pt x="0" y="216"/>
                    <a:pt x="62" y="280"/>
                    <a:pt x="139" y="280"/>
                  </a:cubicBezTo>
                  <a:lnTo>
                    <a:pt x="699" y="280"/>
                  </a:lnTo>
                  <a:cubicBezTo>
                    <a:pt x="775" y="280"/>
                    <a:pt x="838" y="216"/>
                    <a:pt x="838" y="141"/>
                  </a:cubicBezTo>
                  <a:cubicBezTo>
                    <a:pt x="838" y="64"/>
                    <a:pt x="776" y="0"/>
                    <a:pt x="69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g1e78eed6304_1_693"/>
            <p:cNvSpPr/>
            <p:nvPr/>
          </p:nvSpPr>
          <p:spPr>
            <a:xfrm>
              <a:off x="6025658" y="430755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2" y="0"/>
                    <a:pt x="0" y="63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3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1e78eed6304_1_693"/>
            <p:cNvSpPr/>
            <p:nvPr/>
          </p:nvSpPr>
          <p:spPr>
            <a:xfrm>
              <a:off x="6219977" y="4258120"/>
              <a:ext cx="71890" cy="17989"/>
            </a:xfrm>
            <a:custGeom>
              <a:rect b="b" l="l" r="r" t="t"/>
              <a:pathLst>
                <a:path extrusionOk="0" h="560" w="2238">
                  <a:moveTo>
                    <a:pt x="57" y="1"/>
                  </a:moveTo>
                  <a:cubicBezTo>
                    <a:pt x="25" y="1"/>
                    <a:pt x="1" y="27"/>
                    <a:pt x="1" y="57"/>
                  </a:cubicBezTo>
                  <a:lnTo>
                    <a:pt x="1" y="504"/>
                  </a:lnTo>
                  <a:cubicBezTo>
                    <a:pt x="1" y="535"/>
                    <a:pt x="25" y="559"/>
                    <a:pt x="57" y="559"/>
                  </a:cubicBezTo>
                  <a:lnTo>
                    <a:pt x="2181" y="559"/>
                  </a:lnTo>
                  <a:cubicBezTo>
                    <a:pt x="2211" y="559"/>
                    <a:pt x="2237" y="535"/>
                    <a:pt x="2237" y="504"/>
                  </a:cubicBezTo>
                  <a:lnTo>
                    <a:pt x="2237" y="57"/>
                  </a:lnTo>
                  <a:cubicBezTo>
                    <a:pt x="2237" y="25"/>
                    <a:pt x="2211" y="1"/>
                    <a:pt x="2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1e78eed6304_1_693"/>
            <p:cNvSpPr/>
            <p:nvPr/>
          </p:nvSpPr>
          <p:spPr>
            <a:xfrm>
              <a:off x="6275359" y="4289569"/>
              <a:ext cx="20976" cy="8994"/>
            </a:xfrm>
            <a:custGeom>
              <a:rect b="b" l="l" r="r" t="t"/>
              <a:pathLst>
                <a:path extrusionOk="0" h="280" w="653">
                  <a:moveTo>
                    <a:pt x="140" y="0"/>
                  </a:moveTo>
                  <a:cubicBezTo>
                    <a:pt x="65" y="0"/>
                    <a:pt x="1" y="62"/>
                    <a:pt x="1" y="141"/>
                  </a:cubicBezTo>
                  <a:cubicBezTo>
                    <a:pt x="1" y="216"/>
                    <a:pt x="63" y="280"/>
                    <a:pt x="140" y="280"/>
                  </a:cubicBezTo>
                  <a:lnTo>
                    <a:pt x="513" y="280"/>
                  </a:lnTo>
                  <a:cubicBezTo>
                    <a:pt x="589" y="280"/>
                    <a:pt x="652" y="216"/>
                    <a:pt x="652" y="141"/>
                  </a:cubicBezTo>
                  <a:cubicBezTo>
                    <a:pt x="652" y="64"/>
                    <a:pt x="592" y="0"/>
                    <a:pt x="51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g1e78eed6304_1_693"/>
            <p:cNvSpPr/>
            <p:nvPr/>
          </p:nvSpPr>
          <p:spPr>
            <a:xfrm>
              <a:off x="6281366" y="430755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78"/>
                    <a:pt x="140" y="278"/>
                  </a:cubicBezTo>
                  <a:cubicBezTo>
                    <a:pt x="216" y="278"/>
                    <a:pt x="279" y="216"/>
                    <a:pt x="279" y="139"/>
                  </a:cubicBezTo>
                  <a:cubicBezTo>
                    <a:pt x="279" y="63"/>
                    <a:pt x="216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g1e78eed6304_1_693"/>
            <p:cNvSpPr/>
            <p:nvPr/>
          </p:nvSpPr>
          <p:spPr>
            <a:xfrm>
              <a:off x="6215415" y="4289569"/>
              <a:ext cx="21072" cy="8994"/>
            </a:xfrm>
            <a:custGeom>
              <a:rect b="b" l="l" r="r" t="t"/>
              <a:pathLst>
                <a:path extrusionOk="0" h="280" w="656">
                  <a:moveTo>
                    <a:pt x="141" y="0"/>
                  </a:moveTo>
                  <a:cubicBezTo>
                    <a:pt x="65" y="0"/>
                    <a:pt x="1" y="62"/>
                    <a:pt x="1" y="141"/>
                  </a:cubicBezTo>
                  <a:cubicBezTo>
                    <a:pt x="1" y="216"/>
                    <a:pt x="63" y="280"/>
                    <a:pt x="141" y="280"/>
                  </a:cubicBezTo>
                  <a:lnTo>
                    <a:pt x="513" y="280"/>
                  </a:lnTo>
                  <a:cubicBezTo>
                    <a:pt x="592" y="280"/>
                    <a:pt x="655" y="216"/>
                    <a:pt x="652" y="141"/>
                  </a:cubicBezTo>
                  <a:cubicBezTo>
                    <a:pt x="652" y="64"/>
                    <a:pt x="592" y="0"/>
                    <a:pt x="51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g1e78eed6304_1_693"/>
            <p:cNvSpPr/>
            <p:nvPr/>
          </p:nvSpPr>
          <p:spPr>
            <a:xfrm>
              <a:off x="6221422" y="430755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40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78"/>
                    <a:pt x="140" y="278"/>
                  </a:cubicBezTo>
                  <a:cubicBezTo>
                    <a:pt x="216" y="278"/>
                    <a:pt x="279" y="216"/>
                    <a:pt x="279" y="139"/>
                  </a:cubicBezTo>
                  <a:cubicBezTo>
                    <a:pt x="279" y="63"/>
                    <a:pt x="216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1e78eed6304_1_693"/>
            <p:cNvSpPr/>
            <p:nvPr/>
          </p:nvSpPr>
          <p:spPr>
            <a:xfrm>
              <a:off x="6245419" y="4289569"/>
              <a:ext cx="20976" cy="8994"/>
            </a:xfrm>
            <a:custGeom>
              <a:rect b="b" l="l" r="r" t="t"/>
              <a:pathLst>
                <a:path extrusionOk="0" h="280" w="653">
                  <a:moveTo>
                    <a:pt x="141" y="0"/>
                  </a:moveTo>
                  <a:cubicBezTo>
                    <a:pt x="64" y="0"/>
                    <a:pt x="1" y="62"/>
                    <a:pt x="1" y="141"/>
                  </a:cubicBezTo>
                  <a:cubicBezTo>
                    <a:pt x="1" y="216"/>
                    <a:pt x="63" y="280"/>
                    <a:pt x="141" y="280"/>
                  </a:cubicBezTo>
                  <a:lnTo>
                    <a:pt x="513" y="280"/>
                  </a:lnTo>
                  <a:cubicBezTo>
                    <a:pt x="590" y="280"/>
                    <a:pt x="652" y="216"/>
                    <a:pt x="652" y="141"/>
                  </a:cubicBezTo>
                  <a:cubicBezTo>
                    <a:pt x="652" y="64"/>
                    <a:pt x="591" y="0"/>
                    <a:pt x="51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1e78eed6304_1_693"/>
            <p:cNvSpPr/>
            <p:nvPr/>
          </p:nvSpPr>
          <p:spPr>
            <a:xfrm>
              <a:off x="6251426" y="4307559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39" y="0"/>
                  </a:moveTo>
                  <a:cubicBezTo>
                    <a:pt x="63" y="0"/>
                    <a:pt x="0" y="63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6" y="278"/>
                    <a:pt x="280" y="216"/>
                    <a:pt x="280" y="139"/>
                  </a:cubicBezTo>
                  <a:cubicBezTo>
                    <a:pt x="280" y="63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g1e78eed6304_1_693"/>
            <p:cNvSpPr/>
            <p:nvPr/>
          </p:nvSpPr>
          <p:spPr>
            <a:xfrm>
              <a:off x="6215512" y="4235697"/>
              <a:ext cx="39479" cy="8962"/>
            </a:xfrm>
            <a:custGeom>
              <a:rect b="b" l="l" r="r" t="t"/>
              <a:pathLst>
                <a:path extrusionOk="0" h="279" w="1229">
                  <a:moveTo>
                    <a:pt x="140" y="1"/>
                  </a:moveTo>
                  <a:cubicBezTo>
                    <a:pt x="63" y="1"/>
                    <a:pt x="1" y="62"/>
                    <a:pt x="1" y="140"/>
                  </a:cubicBezTo>
                  <a:cubicBezTo>
                    <a:pt x="1" y="215"/>
                    <a:pt x="62" y="279"/>
                    <a:pt x="140" y="279"/>
                  </a:cubicBezTo>
                  <a:lnTo>
                    <a:pt x="1089" y="279"/>
                  </a:lnTo>
                  <a:cubicBezTo>
                    <a:pt x="1166" y="279"/>
                    <a:pt x="1228" y="215"/>
                    <a:pt x="1228" y="140"/>
                  </a:cubicBezTo>
                  <a:cubicBezTo>
                    <a:pt x="1228" y="63"/>
                    <a:pt x="1168" y="1"/>
                    <a:pt x="108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6" name="Google Shape;2086;g1e78eed6304_1_693"/>
          <p:cNvGrpSpPr/>
          <p:nvPr/>
        </p:nvGrpSpPr>
        <p:grpSpPr>
          <a:xfrm>
            <a:off x="6313466" y="3214492"/>
            <a:ext cx="412738" cy="413773"/>
            <a:chOff x="5375113" y="2189113"/>
            <a:chExt cx="300392" cy="297657"/>
          </a:xfrm>
        </p:grpSpPr>
        <p:sp>
          <p:nvSpPr>
            <p:cNvPr id="2087" name="Google Shape;2087;g1e78eed6304_1_693"/>
            <p:cNvSpPr/>
            <p:nvPr/>
          </p:nvSpPr>
          <p:spPr>
            <a:xfrm>
              <a:off x="5376013" y="2315681"/>
              <a:ext cx="174618" cy="171084"/>
            </a:xfrm>
            <a:custGeom>
              <a:rect b="b" l="l" r="r" t="t"/>
              <a:pathLst>
                <a:path extrusionOk="0" h="5326" w="5436">
                  <a:moveTo>
                    <a:pt x="4019" y="1"/>
                  </a:moveTo>
                  <a:cubicBezTo>
                    <a:pt x="3902" y="1"/>
                    <a:pt x="3789" y="35"/>
                    <a:pt x="3675" y="92"/>
                  </a:cubicBezTo>
                  <a:lnTo>
                    <a:pt x="414" y="1720"/>
                  </a:lnTo>
                  <a:cubicBezTo>
                    <a:pt x="125" y="1864"/>
                    <a:pt x="1" y="2170"/>
                    <a:pt x="102" y="2448"/>
                  </a:cubicBezTo>
                  <a:cubicBezTo>
                    <a:pt x="125" y="2510"/>
                    <a:pt x="138" y="2548"/>
                    <a:pt x="189" y="2588"/>
                  </a:cubicBezTo>
                  <a:cubicBezTo>
                    <a:pt x="224" y="2614"/>
                    <a:pt x="302" y="2675"/>
                    <a:pt x="302" y="2675"/>
                  </a:cubicBezTo>
                  <a:cubicBezTo>
                    <a:pt x="330" y="2684"/>
                    <a:pt x="359" y="2691"/>
                    <a:pt x="387" y="2692"/>
                  </a:cubicBezTo>
                  <a:lnTo>
                    <a:pt x="2170" y="2853"/>
                  </a:lnTo>
                  <a:cubicBezTo>
                    <a:pt x="2184" y="2856"/>
                    <a:pt x="2200" y="2857"/>
                    <a:pt x="2214" y="2860"/>
                  </a:cubicBezTo>
                  <a:cubicBezTo>
                    <a:pt x="2269" y="2873"/>
                    <a:pt x="2329" y="2888"/>
                    <a:pt x="2372" y="2923"/>
                  </a:cubicBezTo>
                  <a:cubicBezTo>
                    <a:pt x="2452" y="2983"/>
                    <a:pt x="2516" y="3088"/>
                    <a:pt x="2524" y="3192"/>
                  </a:cubicBezTo>
                  <a:lnTo>
                    <a:pt x="2678" y="4956"/>
                  </a:lnTo>
                  <a:cubicBezTo>
                    <a:pt x="2691" y="5097"/>
                    <a:pt x="2780" y="5220"/>
                    <a:pt x="2914" y="5269"/>
                  </a:cubicBezTo>
                  <a:cubicBezTo>
                    <a:pt x="2959" y="5285"/>
                    <a:pt x="3000" y="5300"/>
                    <a:pt x="3047" y="5305"/>
                  </a:cubicBezTo>
                  <a:cubicBezTo>
                    <a:pt x="3073" y="5310"/>
                    <a:pt x="3119" y="5326"/>
                    <a:pt x="3119" y="5326"/>
                  </a:cubicBezTo>
                  <a:cubicBezTo>
                    <a:pt x="3335" y="5321"/>
                    <a:pt x="3546" y="5204"/>
                    <a:pt x="3653" y="4988"/>
                  </a:cubicBezTo>
                  <a:lnTo>
                    <a:pt x="5298" y="1693"/>
                  </a:lnTo>
                  <a:cubicBezTo>
                    <a:pt x="5435" y="1418"/>
                    <a:pt x="5389" y="1091"/>
                    <a:pt x="5184" y="865"/>
                  </a:cubicBezTo>
                  <a:lnTo>
                    <a:pt x="4480" y="160"/>
                  </a:lnTo>
                  <a:cubicBezTo>
                    <a:pt x="4426" y="114"/>
                    <a:pt x="4369" y="76"/>
                    <a:pt x="4305" y="48"/>
                  </a:cubicBezTo>
                  <a:cubicBezTo>
                    <a:pt x="4305" y="48"/>
                    <a:pt x="4209" y="29"/>
                    <a:pt x="4163" y="19"/>
                  </a:cubicBezTo>
                  <a:cubicBezTo>
                    <a:pt x="4114" y="6"/>
                    <a:pt x="4066" y="1"/>
                    <a:pt x="4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g1e78eed6304_1_693"/>
            <p:cNvSpPr/>
            <p:nvPr/>
          </p:nvSpPr>
          <p:spPr>
            <a:xfrm>
              <a:off x="5446846" y="2407556"/>
              <a:ext cx="29392" cy="79214"/>
            </a:xfrm>
            <a:custGeom>
              <a:rect b="b" l="l" r="r" t="t"/>
              <a:pathLst>
                <a:path extrusionOk="0" h="2466" w="915">
                  <a:moveTo>
                    <a:pt x="1" y="0"/>
                  </a:moveTo>
                  <a:lnTo>
                    <a:pt x="1" y="0"/>
                  </a:lnTo>
                  <a:cubicBezTo>
                    <a:pt x="161" y="31"/>
                    <a:pt x="284" y="165"/>
                    <a:pt x="299" y="332"/>
                  </a:cubicBezTo>
                  <a:lnTo>
                    <a:pt x="460" y="2117"/>
                  </a:lnTo>
                  <a:cubicBezTo>
                    <a:pt x="473" y="2257"/>
                    <a:pt x="564" y="2380"/>
                    <a:pt x="696" y="2429"/>
                  </a:cubicBezTo>
                  <a:cubicBezTo>
                    <a:pt x="763" y="2453"/>
                    <a:pt x="833" y="2466"/>
                    <a:pt x="903" y="2466"/>
                  </a:cubicBezTo>
                  <a:cubicBezTo>
                    <a:pt x="907" y="2466"/>
                    <a:pt x="910" y="2466"/>
                    <a:pt x="914" y="2466"/>
                  </a:cubicBezTo>
                  <a:lnTo>
                    <a:pt x="687" y="369"/>
                  </a:lnTo>
                  <a:cubicBezTo>
                    <a:pt x="670" y="190"/>
                    <a:pt x="529" y="50"/>
                    <a:pt x="351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g1e78eed6304_1_693"/>
            <p:cNvSpPr/>
            <p:nvPr/>
          </p:nvSpPr>
          <p:spPr>
            <a:xfrm>
              <a:off x="5375113" y="2315006"/>
              <a:ext cx="139251" cy="86667"/>
            </a:xfrm>
            <a:custGeom>
              <a:rect b="b" l="l" r="r" t="t"/>
              <a:pathLst>
                <a:path extrusionOk="0" h="2698" w="4335">
                  <a:moveTo>
                    <a:pt x="4022" y="0"/>
                  </a:moveTo>
                  <a:cubicBezTo>
                    <a:pt x="3910" y="0"/>
                    <a:pt x="3797" y="26"/>
                    <a:pt x="3692" y="77"/>
                  </a:cubicBezTo>
                  <a:lnTo>
                    <a:pt x="400" y="1725"/>
                  </a:lnTo>
                  <a:cubicBezTo>
                    <a:pt x="113" y="1869"/>
                    <a:pt x="0" y="2201"/>
                    <a:pt x="101" y="2480"/>
                  </a:cubicBezTo>
                  <a:cubicBezTo>
                    <a:pt x="142" y="2585"/>
                    <a:pt x="226" y="2663"/>
                    <a:pt x="330" y="2697"/>
                  </a:cubicBezTo>
                  <a:cubicBezTo>
                    <a:pt x="329" y="2693"/>
                    <a:pt x="326" y="2690"/>
                    <a:pt x="324" y="2684"/>
                  </a:cubicBezTo>
                  <a:cubicBezTo>
                    <a:pt x="223" y="2406"/>
                    <a:pt x="336" y="2075"/>
                    <a:pt x="623" y="1930"/>
                  </a:cubicBezTo>
                  <a:lnTo>
                    <a:pt x="4334" y="70"/>
                  </a:lnTo>
                  <a:cubicBezTo>
                    <a:pt x="4237" y="24"/>
                    <a:pt x="4130" y="0"/>
                    <a:pt x="4022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g1e78eed6304_1_693"/>
            <p:cNvSpPr/>
            <p:nvPr/>
          </p:nvSpPr>
          <p:spPr>
            <a:xfrm>
              <a:off x="5461270" y="2240125"/>
              <a:ext cx="162636" cy="162797"/>
            </a:xfrm>
            <a:custGeom>
              <a:rect b="b" l="l" r="r" t="t"/>
              <a:pathLst>
                <a:path extrusionOk="0" h="5068" w="5063">
                  <a:moveTo>
                    <a:pt x="4381" y="1"/>
                  </a:moveTo>
                  <a:lnTo>
                    <a:pt x="1900" y="2605"/>
                  </a:lnTo>
                  <a:lnTo>
                    <a:pt x="0" y="4387"/>
                  </a:lnTo>
                  <a:lnTo>
                    <a:pt x="682" y="5068"/>
                  </a:lnTo>
                  <a:lnTo>
                    <a:pt x="5063" y="681"/>
                  </a:lnTo>
                  <a:lnTo>
                    <a:pt x="4831" y="312"/>
                  </a:lnTo>
                  <a:lnTo>
                    <a:pt x="4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g1e78eed6304_1_693"/>
            <p:cNvSpPr/>
            <p:nvPr/>
          </p:nvSpPr>
          <p:spPr>
            <a:xfrm>
              <a:off x="5461270" y="2240093"/>
              <a:ext cx="145226" cy="145386"/>
            </a:xfrm>
            <a:custGeom>
              <a:rect b="b" l="l" r="r" t="t"/>
              <a:pathLst>
                <a:path extrusionOk="0" h="4526" w="4521">
                  <a:moveTo>
                    <a:pt x="4383" y="0"/>
                  </a:moveTo>
                  <a:lnTo>
                    <a:pt x="1852" y="2535"/>
                  </a:lnTo>
                  <a:lnTo>
                    <a:pt x="1849" y="2537"/>
                  </a:lnTo>
                  <a:lnTo>
                    <a:pt x="0" y="4388"/>
                  </a:lnTo>
                  <a:lnTo>
                    <a:pt x="139" y="4526"/>
                  </a:lnTo>
                  <a:lnTo>
                    <a:pt x="2091" y="2573"/>
                  </a:lnTo>
                  <a:lnTo>
                    <a:pt x="2092" y="2571"/>
                  </a:lnTo>
                  <a:lnTo>
                    <a:pt x="4520" y="139"/>
                  </a:lnTo>
                  <a:lnTo>
                    <a:pt x="4488" y="18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g1e78eed6304_1_693"/>
            <p:cNvSpPr/>
            <p:nvPr/>
          </p:nvSpPr>
          <p:spPr>
            <a:xfrm>
              <a:off x="5483179" y="2402898"/>
              <a:ext cx="64" cy="32"/>
            </a:xfrm>
            <a:custGeom>
              <a:rect b="b" l="l" r="r" t="t"/>
              <a:pathLst>
                <a:path extrusionOk="0" h="1" w="2">
                  <a:moveTo>
                    <a:pt x="2" y="1"/>
                  </a:move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g1e78eed6304_1_693"/>
            <p:cNvSpPr/>
            <p:nvPr/>
          </p:nvSpPr>
          <p:spPr>
            <a:xfrm>
              <a:off x="5519961" y="2320821"/>
              <a:ext cx="835" cy="739"/>
            </a:xfrm>
            <a:custGeom>
              <a:rect b="b" l="l" r="r" t="t"/>
              <a:pathLst>
                <a:path extrusionOk="0" h="23" w="26">
                  <a:moveTo>
                    <a:pt x="0" y="0"/>
                  </a:moveTo>
                  <a:lnTo>
                    <a:pt x="0" y="0"/>
                  </a:lnTo>
                  <a:cubicBezTo>
                    <a:pt x="8" y="8"/>
                    <a:pt x="16" y="15"/>
                    <a:pt x="25" y="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CE6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g1e78eed6304_1_693"/>
            <p:cNvSpPr/>
            <p:nvPr/>
          </p:nvSpPr>
          <p:spPr>
            <a:xfrm>
              <a:off x="5400588" y="2375335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3" y="0"/>
                    <a:pt x="0" y="62"/>
                    <a:pt x="0" y="139"/>
                  </a:cubicBezTo>
                  <a:cubicBezTo>
                    <a:pt x="0" y="216"/>
                    <a:pt x="63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g1e78eed6304_1_693"/>
            <p:cNvSpPr/>
            <p:nvPr/>
          </p:nvSpPr>
          <p:spPr>
            <a:xfrm>
              <a:off x="5414401" y="2368396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41" y="0"/>
                  </a:moveTo>
                  <a:cubicBezTo>
                    <a:pt x="63" y="0"/>
                    <a:pt x="0" y="63"/>
                    <a:pt x="0" y="139"/>
                  </a:cubicBezTo>
                  <a:cubicBezTo>
                    <a:pt x="0" y="216"/>
                    <a:pt x="63" y="278"/>
                    <a:pt x="141" y="278"/>
                  </a:cubicBezTo>
                  <a:cubicBezTo>
                    <a:pt x="217" y="278"/>
                    <a:pt x="280" y="216"/>
                    <a:pt x="280" y="139"/>
                  </a:cubicBezTo>
                  <a:cubicBezTo>
                    <a:pt x="280" y="63"/>
                    <a:pt x="217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g1e78eed6304_1_693"/>
            <p:cNvSpPr/>
            <p:nvPr/>
          </p:nvSpPr>
          <p:spPr>
            <a:xfrm>
              <a:off x="5428214" y="2361426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g1e78eed6304_1_693"/>
            <p:cNvSpPr/>
            <p:nvPr/>
          </p:nvSpPr>
          <p:spPr>
            <a:xfrm>
              <a:off x="5468241" y="2241828"/>
              <a:ext cx="154477" cy="153738"/>
            </a:xfrm>
            <a:custGeom>
              <a:rect b="b" l="l" r="r" t="t"/>
              <a:pathLst>
                <a:path extrusionOk="0" h="4786" w="4809">
                  <a:moveTo>
                    <a:pt x="4656" y="0"/>
                  </a:moveTo>
                  <a:cubicBezTo>
                    <a:pt x="4621" y="0"/>
                    <a:pt x="4585" y="14"/>
                    <a:pt x="4558" y="40"/>
                  </a:cubicBezTo>
                  <a:lnTo>
                    <a:pt x="54" y="4550"/>
                  </a:lnTo>
                  <a:cubicBezTo>
                    <a:pt x="1" y="4605"/>
                    <a:pt x="1" y="4692"/>
                    <a:pt x="54" y="4745"/>
                  </a:cubicBezTo>
                  <a:cubicBezTo>
                    <a:pt x="82" y="4773"/>
                    <a:pt x="116" y="4786"/>
                    <a:pt x="153" y="4786"/>
                  </a:cubicBezTo>
                  <a:cubicBezTo>
                    <a:pt x="187" y="4786"/>
                    <a:pt x="224" y="4773"/>
                    <a:pt x="250" y="4745"/>
                  </a:cubicBezTo>
                  <a:lnTo>
                    <a:pt x="4753" y="236"/>
                  </a:lnTo>
                  <a:cubicBezTo>
                    <a:pt x="4808" y="182"/>
                    <a:pt x="4808" y="95"/>
                    <a:pt x="4753" y="40"/>
                  </a:cubicBezTo>
                  <a:cubicBezTo>
                    <a:pt x="4726" y="14"/>
                    <a:pt x="4691" y="0"/>
                    <a:pt x="465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g1e78eed6304_1_693"/>
            <p:cNvSpPr/>
            <p:nvPr/>
          </p:nvSpPr>
          <p:spPr>
            <a:xfrm>
              <a:off x="5479484" y="2339678"/>
              <a:ext cx="46096" cy="44393"/>
            </a:xfrm>
            <a:custGeom>
              <a:rect b="b" l="l" r="r" t="t"/>
              <a:pathLst>
                <a:path extrusionOk="0" h="1382" w="1435">
                  <a:moveTo>
                    <a:pt x="319" y="0"/>
                  </a:moveTo>
                  <a:cubicBezTo>
                    <a:pt x="271" y="0"/>
                    <a:pt x="224" y="19"/>
                    <a:pt x="188" y="55"/>
                  </a:cubicBezTo>
                  <a:lnTo>
                    <a:pt x="73" y="158"/>
                  </a:lnTo>
                  <a:cubicBezTo>
                    <a:pt x="1" y="230"/>
                    <a:pt x="1" y="346"/>
                    <a:pt x="73" y="420"/>
                  </a:cubicBezTo>
                  <a:lnTo>
                    <a:pt x="968" y="1327"/>
                  </a:lnTo>
                  <a:cubicBezTo>
                    <a:pt x="1004" y="1363"/>
                    <a:pt x="1052" y="1382"/>
                    <a:pt x="1099" y="1382"/>
                  </a:cubicBezTo>
                  <a:cubicBezTo>
                    <a:pt x="1146" y="1382"/>
                    <a:pt x="1194" y="1363"/>
                    <a:pt x="1230" y="1327"/>
                  </a:cubicBezTo>
                  <a:lnTo>
                    <a:pt x="1269" y="1300"/>
                  </a:lnTo>
                  <a:lnTo>
                    <a:pt x="1362" y="1207"/>
                  </a:lnTo>
                  <a:cubicBezTo>
                    <a:pt x="1434" y="1135"/>
                    <a:pt x="1434" y="1017"/>
                    <a:pt x="1362" y="945"/>
                  </a:cubicBezTo>
                  <a:lnTo>
                    <a:pt x="486" y="68"/>
                  </a:lnTo>
                  <a:lnTo>
                    <a:pt x="450" y="55"/>
                  </a:lnTo>
                  <a:cubicBezTo>
                    <a:pt x="414" y="19"/>
                    <a:pt x="366" y="0"/>
                    <a:pt x="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g1e78eed6304_1_693"/>
            <p:cNvSpPr/>
            <p:nvPr/>
          </p:nvSpPr>
          <p:spPr>
            <a:xfrm>
              <a:off x="5478842" y="2338778"/>
              <a:ext cx="41502" cy="45614"/>
            </a:xfrm>
            <a:custGeom>
              <a:rect b="b" l="l" r="r" t="t"/>
              <a:pathLst>
                <a:path extrusionOk="0" h="1420" w="1292">
                  <a:moveTo>
                    <a:pt x="336" y="1"/>
                  </a:moveTo>
                  <a:cubicBezTo>
                    <a:pt x="288" y="1"/>
                    <a:pt x="241" y="19"/>
                    <a:pt x="205" y="55"/>
                  </a:cubicBezTo>
                  <a:lnTo>
                    <a:pt x="73" y="186"/>
                  </a:lnTo>
                  <a:cubicBezTo>
                    <a:pt x="1" y="258"/>
                    <a:pt x="1" y="375"/>
                    <a:pt x="73" y="448"/>
                  </a:cubicBezTo>
                  <a:lnTo>
                    <a:pt x="989" y="1365"/>
                  </a:lnTo>
                  <a:cubicBezTo>
                    <a:pt x="1026" y="1402"/>
                    <a:pt x="1073" y="1420"/>
                    <a:pt x="1120" y="1420"/>
                  </a:cubicBezTo>
                  <a:cubicBezTo>
                    <a:pt x="1168" y="1420"/>
                    <a:pt x="1215" y="1402"/>
                    <a:pt x="1251" y="1365"/>
                  </a:cubicBezTo>
                  <a:lnTo>
                    <a:pt x="1292" y="1326"/>
                  </a:lnTo>
                  <a:lnTo>
                    <a:pt x="337" y="369"/>
                  </a:lnTo>
                  <a:cubicBezTo>
                    <a:pt x="308" y="340"/>
                    <a:pt x="308" y="294"/>
                    <a:pt x="337" y="265"/>
                  </a:cubicBezTo>
                  <a:lnTo>
                    <a:pt x="506" y="96"/>
                  </a:lnTo>
                  <a:lnTo>
                    <a:pt x="467" y="55"/>
                  </a:lnTo>
                  <a:cubicBezTo>
                    <a:pt x="431" y="19"/>
                    <a:pt x="383" y="1"/>
                    <a:pt x="336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g1e78eed6304_1_693"/>
            <p:cNvSpPr/>
            <p:nvPr/>
          </p:nvSpPr>
          <p:spPr>
            <a:xfrm>
              <a:off x="5451536" y="2367625"/>
              <a:ext cx="46096" cy="44393"/>
            </a:xfrm>
            <a:custGeom>
              <a:rect b="b" l="l" r="r" t="t"/>
              <a:pathLst>
                <a:path extrusionOk="0" h="1382" w="1435">
                  <a:moveTo>
                    <a:pt x="319" y="0"/>
                  </a:moveTo>
                  <a:cubicBezTo>
                    <a:pt x="271" y="0"/>
                    <a:pt x="224" y="19"/>
                    <a:pt x="188" y="55"/>
                  </a:cubicBezTo>
                  <a:lnTo>
                    <a:pt x="73" y="158"/>
                  </a:lnTo>
                  <a:cubicBezTo>
                    <a:pt x="1" y="230"/>
                    <a:pt x="1" y="346"/>
                    <a:pt x="73" y="421"/>
                  </a:cubicBezTo>
                  <a:lnTo>
                    <a:pt x="967" y="1327"/>
                  </a:lnTo>
                  <a:cubicBezTo>
                    <a:pt x="1003" y="1363"/>
                    <a:pt x="1050" y="1382"/>
                    <a:pt x="1098" y="1382"/>
                  </a:cubicBezTo>
                  <a:cubicBezTo>
                    <a:pt x="1146" y="1382"/>
                    <a:pt x="1194" y="1363"/>
                    <a:pt x="1230" y="1327"/>
                  </a:cubicBezTo>
                  <a:lnTo>
                    <a:pt x="1269" y="1300"/>
                  </a:lnTo>
                  <a:lnTo>
                    <a:pt x="1362" y="1207"/>
                  </a:lnTo>
                  <a:cubicBezTo>
                    <a:pt x="1434" y="1135"/>
                    <a:pt x="1434" y="1017"/>
                    <a:pt x="1362" y="945"/>
                  </a:cubicBezTo>
                  <a:lnTo>
                    <a:pt x="486" y="68"/>
                  </a:lnTo>
                  <a:lnTo>
                    <a:pt x="450" y="55"/>
                  </a:lnTo>
                  <a:cubicBezTo>
                    <a:pt x="414" y="19"/>
                    <a:pt x="366" y="0"/>
                    <a:pt x="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g1e78eed6304_1_693"/>
            <p:cNvSpPr/>
            <p:nvPr/>
          </p:nvSpPr>
          <p:spPr>
            <a:xfrm>
              <a:off x="5450862" y="2366726"/>
              <a:ext cx="41470" cy="45614"/>
            </a:xfrm>
            <a:custGeom>
              <a:rect b="b" l="l" r="r" t="t"/>
              <a:pathLst>
                <a:path extrusionOk="0" h="1420" w="1291">
                  <a:moveTo>
                    <a:pt x="334" y="1"/>
                  </a:moveTo>
                  <a:cubicBezTo>
                    <a:pt x="286" y="1"/>
                    <a:pt x="239" y="19"/>
                    <a:pt x="203" y="55"/>
                  </a:cubicBezTo>
                  <a:lnTo>
                    <a:pt x="73" y="186"/>
                  </a:lnTo>
                  <a:cubicBezTo>
                    <a:pt x="0" y="258"/>
                    <a:pt x="0" y="377"/>
                    <a:pt x="73" y="449"/>
                  </a:cubicBezTo>
                  <a:lnTo>
                    <a:pt x="988" y="1365"/>
                  </a:lnTo>
                  <a:cubicBezTo>
                    <a:pt x="1024" y="1402"/>
                    <a:pt x="1071" y="1420"/>
                    <a:pt x="1119" y="1420"/>
                  </a:cubicBezTo>
                  <a:cubicBezTo>
                    <a:pt x="1167" y="1420"/>
                    <a:pt x="1215" y="1402"/>
                    <a:pt x="1251" y="1365"/>
                  </a:cubicBezTo>
                  <a:lnTo>
                    <a:pt x="1290" y="1326"/>
                  </a:lnTo>
                  <a:lnTo>
                    <a:pt x="335" y="371"/>
                  </a:lnTo>
                  <a:cubicBezTo>
                    <a:pt x="306" y="342"/>
                    <a:pt x="306" y="294"/>
                    <a:pt x="335" y="265"/>
                  </a:cubicBezTo>
                  <a:lnTo>
                    <a:pt x="505" y="96"/>
                  </a:lnTo>
                  <a:lnTo>
                    <a:pt x="465" y="55"/>
                  </a:lnTo>
                  <a:cubicBezTo>
                    <a:pt x="429" y="19"/>
                    <a:pt x="381" y="1"/>
                    <a:pt x="334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g1e78eed6304_1_693"/>
            <p:cNvSpPr/>
            <p:nvPr/>
          </p:nvSpPr>
          <p:spPr>
            <a:xfrm>
              <a:off x="5474280" y="2432291"/>
              <a:ext cx="17796" cy="17924"/>
            </a:xfrm>
            <a:custGeom>
              <a:rect b="b" l="l" r="r" t="t"/>
              <a:pathLst>
                <a:path extrusionOk="0" h="558" w="554">
                  <a:moveTo>
                    <a:pt x="277" y="0"/>
                  </a:moveTo>
                  <a:cubicBezTo>
                    <a:pt x="124" y="0"/>
                    <a:pt x="1" y="125"/>
                    <a:pt x="1" y="278"/>
                  </a:cubicBezTo>
                  <a:cubicBezTo>
                    <a:pt x="1" y="432"/>
                    <a:pt x="124" y="558"/>
                    <a:pt x="277" y="558"/>
                  </a:cubicBezTo>
                  <a:cubicBezTo>
                    <a:pt x="431" y="558"/>
                    <a:pt x="554" y="432"/>
                    <a:pt x="554" y="278"/>
                  </a:cubicBezTo>
                  <a:cubicBezTo>
                    <a:pt x="554" y="125"/>
                    <a:pt x="431" y="0"/>
                    <a:pt x="277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g1e78eed6304_1_693"/>
            <p:cNvSpPr/>
            <p:nvPr/>
          </p:nvSpPr>
          <p:spPr>
            <a:xfrm>
              <a:off x="5627673" y="2248831"/>
              <a:ext cx="23642" cy="29199"/>
            </a:xfrm>
            <a:custGeom>
              <a:rect b="b" l="l" r="r" t="t"/>
              <a:pathLst>
                <a:path extrusionOk="0" h="909" w="736">
                  <a:moveTo>
                    <a:pt x="158" y="0"/>
                  </a:moveTo>
                  <a:cubicBezTo>
                    <a:pt x="139" y="0"/>
                    <a:pt x="119" y="4"/>
                    <a:pt x="100" y="12"/>
                  </a:cubicBezTo>
                  <a:cubicBezTo>
                    <a:pt x="29" y="45"/>
                    <a:pt x="0" y="126"/>
                    <a:pt x="32" y="197"/>
                  </a:cubicBezTo>
                  <a:lnTo>
                    <a:pt x="227" y="624"/>
                  </a:lnTo>
                  <a:lnTo>
                    <a:pt x="184" y="645"/>
                  </a:lnTo>
                  <a:cubicBezTo>
                    <a:pt x="115" y="677"/>
                    <a:pt x="84" y="761"/>
                    <a:pt x="116" y="829"/>
                  </a:cubicBezTo>
                  <a:cubicBezTo>
                    <a:pt x="141" y="879"/>
                    <a:pt x="191" y="908"/>
                    <a:pt x="243" y="908"/>
                  </a:cubicBezTo>
                  <a:cubicBezTo>
                    <a:pt x="264" y="908"/>
                    <a:pt x="282" y="905"/>
                    <a:pt x="301" y="895"/>
                  </a:cubicBezTo>
                  <a:lnTo>
                    <a:pt x="636" y="739"/>
                  </a:lnTo>
                  <a:cubicBezTo>
                    <a:pt x="705" y="705"/>
                    <a:pt x="736" y="623"/>
                    <a:pt x="704" y="553"/>
                  </a:cubicBezTo>
                  <a:cubicBezTo>
                    <a:pt x="681" y="504"/>
                    <a:pt x="630" y="474"/>
                    <a:pt x="578" y="474"/>
                  </a:cubicBezTo>
                  <a:cubicBezTo>
                    <a:pt x="559" y="474"/>
                    <a:pt x="539" y="478"/>
                    <a:pt x="520" y="487"/>
                  </a:cubicBezTo>
                  <a:lnTo>
                    <a:pt x="479" y="507"/>
                  </a:lnTo>
                  <a:lnTo>
                    <a:pt x="285" y="82"/>
                  </a:lnTo>
                  <a:cubicBezTo>
                    <a:pt x="261" y="30"/>
                    <a:pt x="211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g1e78eed6304_1_693"/>
            <p:cNvSpPr/>
            <p:nvPr/>
          </p:nvSpPr>
          <p:spPr>
            <a:xfrm>
              <a:off x="5651477" y="2237331"/>
              <a:ext cx="24028" cy="29810"/>
            </a:xfrm>
            <a:custGeom>
              <a:rect b="b" l="l" r="r" t="t"/>
              <a:pathLst>
                <a:path extrusionOk="0" h="928" w="748">
                  <a:moveTo>
                    <a:pt x="158" y="0"/>
                  </a:moveTo>
                  <a:cubicBezTo>
                    <a:pt x="138" y="0"/>
                    <a:pt x="119" y="4"/>
                    <a:pt x="100" y="13"/>
                  </a:cubicBezTo>
                  <a:cubicBezTo>
                    <a:pt x="29" y="44"/>
                    <a:pt x="0" y="127"/>
                    <a:pt x="31" y="196"/>
                  </a:cubicBezTo>
                  <a:lnTo>
                    <a:pt x="235" y="644"/>
                  </a:lnTo>
                  <a:lnTo>
                    <a:pt x="191" y="664"/>
                  </a:lnTo>
                  <a:cubicBezTo>
                    <a:pt x="123" y="696"/>
                    <a:pt x="93" y="780"/>
                    <a:pt x="125" y="848"/>
                  </a:cubicBezTo>
                  <a:cubicBezTo>
                    <a:pt x="148" y="898"/>
                    <a:pt x="199" y="927"/>
                    <a:pt x="252" y="927"/>
                  </a:cubicBezTo>
                  <a:cubicBezTo>
                    <a:pt x="271" y="927"/>
                    <a:pt x="291" y="925"/>
                    <a:pt x="310" y="916"/>
                  </a:cubicBezTo>
                  <a:lnTo>
                    <a:pt x="645" y="758"/>
                  </a:lnTo>
                  <a:cubicBezTo>
                    <a:pt x="718" y="725"/>
                    <a:pt x="747" y="644"/>
                    <a:pt x="715" y="573"/>
                  </a:cubicBezTo>
                  <a:cubicBezTo>
                    <a:pt x="691" y="523"/>
                    <a:pt x="641" y="493"/>
                    <a:pt x="588" y="493"/>
                  </a:cubicBezTo>
                  <a:cubicBezTo>
                    <a:pt x="569" y="493"/>
                    <a:pt x="549" y="498"/>
                    <a:pt x="530" y="506"/>
                  </a:cubicBezTo>
                  <a:lnTo>
                    <a:pt x="488" y="526"/>
                  </a:lnTo>
                  <a:lnTo>
                    <a:pt x="284" y="81"/>
                  </a:lnTo>
                  <a:cubicBezTo>
                    <a:pt x="261" y="30"/>
                    <a:pt x="210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g1e78eed6304_1_693"/>
            <p:cNvSpPr/>
            <p:nvPr/>
          </p:nvSpPr>
          <p:spPr>
            <a:xfrm>
              <a:off x="5585494" y="2213302"/>
              <a:ext cx="29167" cy="21875"/>
            </a:xfrm>
            <a:custGeom>
              <a:rect b="b" l="l" r="r" t="t"/>
              <a:pathLst>
                <a:path extrusionOk="0" h="681" w="908">
                  <a:moveTo>
                    <a:pt x="314" y="0"/>
                  </a:moveTo>
                  <a:cubicBezTo>
                    <a:pt x="262" y="0"/>
                    <a:pt x="212" y="30"/>
                    <a:pt x="188" y="80"/>
                  </a:cubicBezTo>
                  <a:lnTo>
                    <a:pt x="33" y="416"/>
                  </a:lnTo>
                  <a:cubicBezTo>
                    <a:pt x="0" y="485"/>
                    <a:pt x="31" y="568"/>
                    <a:pt x="100" y="601"/>
                  </a:cubicBezTo>
                  <a:cubicBezTo>
                    <a:pt x="117" y="610"/>
                    <a:pt x="138" y="614"/>
                    <a:pt x="158" y="614"/>
                  </a:cubicBezTo>
                  <a:cubicBezTo>
                    <a:pt x="210" y="614"/>
                    <a:pt x="261" y="584"/>
                    <a:pt x="284" y="535"/>
                  </a:cubicBezTo>
                  <a:lnTo>
                    <a:pt x="304" y="491"/>
                  </a:lnTo>
                  <a:lnTo>
                    <a:pt x="694" y="668"/>
                  </a:lnTo>
                  <a:cubicBezTo>
                    <a:pt x="711" y="677"/>
                    <a:pt x="731" y="681"/>
                    <a:pt x="751" y="681"/>
                  </a:cubicBezTo>
                  <a:cubicBezTo>
                    <a:pt x="804" y="681"/>
                    <a:pt x="854" y="650"/>
                    <a:pt x="877" y="600"/>
                  </a:cubicBezTo>
                  <a:cubicBezTo>
                    <a:pt x="908" y="530"/>
                    <a:pt x="877" y="449"/>
                    <a:pt x="808" y="416"/>
                  </a:cubicBezTo>
                  <a:lnTo>
                    <a:pt x="420" y="239"/>
                  </a:lnTo>
                  <a:lnTo>
                    <a:pt x="440" y="197"/>
                  </a:lnTo>
                  <a:cubicBezTo>
                    <a:pt x="472" y="129"/>
                    <a:pt x="442" y="45"/>
                    <a:pt x="374" y="14"/>
                  </a:cubicBezTo>
                  <a:cubicBezTo>
                    <a:pt x="354" y="4"/>
                    <a:pt x="334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g1e78eed6304_1_693"/>
            <p:cNvSpPr/>
            <p:nvPr/>
          </p:nvSpPr>
          <p:spPr>
            <a:xfrm>
              <a:off x="5596352" y="2189113"/>
              <a:ext cx="29906" cy="22229"/>
            </a:xfrm>
            <a:custGeom>
              <a:rect b="b" l="l" r="r" t="t"/>
              <a:pathLst>
                <a:path extrusionOk="0" h="692" w="931">
                  <a:moveTo>
                    <a:pt x="314" y="0"/>
                  </a:moveTo>
                  <a:cubicBezTo>
                    <a:pt x="263" y="0"/>
                    <a:pt x="212" y="30"/>
                    <a:pt x="189" y="80"/>
                  </a:cubicBezTo>
                  <a:lnTo>
                    <a:pt x="33" y="416"/>
                  </a:lnTo>
                  <a:cubicBezTo>
                    <a:pt x="1" y="486"/>
                    <a:pt x="31" y="568"/>
                    <a:pt x="99" y="602"/>
                  </a:cubicBezTo>
                  <a:cubicBezTo>
                    <a:pt x="118" y="610"/>
                    <a:pt x="138" y="615"/>
                    <a:pt x="159" y="615"/>
                  </a:cubicBezTo>
                  <a:cubicBezTo>
                    <a:pt x="211" y="615"/>
                    <a:pt x="261" y="586"/>
                    <a:pt x="285" y="535"/>
                  </a:cubicBezTo>
                  <a:lnTo>
                    <a:pt x="305" y="491"/>
                  </a:lnTo>
                  <a:lnTo>
                    <a:pt x="717" y="680"/>
                  </a:lnTo>
                  <a:cubicBezTo>
                    <a:pt x="735" y="688"/>
                    <a:pt x="755" y="691"/>
                    <a:pt x="775" y="691"/>
                  </a:cubicBezTo>
                  <a:cubicBezTo>
                    <a:pt x="827" y="691"/>
                    <a:pt x="878" y="661"/>
                    <a:pt x="901" y="610"/>
                  </a:cubicBezTo>
                  <a:cubicBezTo>
                    <a:pt x="930" y="541"/>
                    <a:pt x="900" y="458"/>
                    <a:pt x="832" y="428"/>
                  </a:cubicBezTo>
                  <a:lnTo>
                    <a:pt x="421" y="240"/>
                  </a:lnTo>
                  <a:lnTo>
                    <a:pt x="441" y="198"/>
                  </a:lnTo>
                  <a:cubicBezTo>
                    <a:pt x="473" y="130"/>
                    <a:pt x="442" y="46"/>
                    <a:pt x="373" y="14"/>
                  </a:cubicBezTo>
                  <a:cubicBezTo>
                    <a:pt x="354" y="5"/>
                    <a:pt x="334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g1e78eed6304_1_693"/>
            <p:cNvSpPr/>
            <p:nvPr/>
          </p:nvSpPr>
          <p:spPr>
            <a:xfrm>
              <a:off x="5602969" y="2191586"/>
              <a:ext cx="71312" cy="70445"/>
            </a:xfrm>
            <a:custGeom>
              <a:rect b="b" l="l" r="r" t="t"/>
              <a:pathLst>
                <a:path extrusionOk="0" h="2193" w="2220">
                  <a:moveTo>
                    <a:pt x="768" y="1"/>
                  </a:moveTo>
                  <a:cubicBezTo>
                    <a:pt x="713" y="1"/>
                    <a:pt x="662" y="33"/>
                    <a:pt x="629" y="93"/>
                  </a:cubicBezTo>
                  <a:cubicBezTo>
                    <a:pt x="627" y="99"/>
                    <a:pt x="623" y="103"/>
                    <a:pt x="621" y="108"/>
                  </a:cubicBezTo>
                  <a:lnTo>
                    <a:pt x="0" y="1538"/>
                  </a:lnTo>
                  <a:lnTo>
                    <a:pt x="652" y="2192"/>
                  </a:lnTo>
                  <a:lnTo>
                    <a:pt x="2069" y="1555"/>
                  </a:lnTo>
                  <a:cubicBezTo>
                    <a:pt x="2075" y="1554"/>
                    <a:pt x="2078" y="1549"/>
                    <a:pt x="2084" y="1548"/>
                  </a:cubicBezTo>
                  <a:cubicBezTo>
                    <a:pt x="2220" y="1474"/>
                    <a:pt x="2181" y="1269"/>
                    <a:pt x="2032" y="1235"/>
                  </a:cubicBezTo>
                  <a:lnTo>
                    <a:pt x="1240" y="1066"/>
                  </a:lnTo>
                  <a:cubicBezTo>
                    <a:pt x="1170" y="1051"/>
                    <a:pt x="1114" y="995"/>
                    <a:pt x="1099" y="923"/>
                  </a:cubicBezTo>
                  <a:lnTo>
                    <a:pt x="930" y="129"/>
                  </a:lnTo>
                  <a:cubicBezTo>
                    <a:pt x="917" y="76"/>
                    <a:pt x="882" y="34"/>
                    <a:pt x="839" y="12"/>
                  </a:cubicBezTo>
                  <a:lnTo>
                    <a:pt x="807" y="6"/>
                  </a:lnTo>
                  <a:cubicBezTo>
                    <a:pt x="794" y="3"/>
                    <a:pt x="781" y="1"/>
                    <a:pt x="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g1e78eed6304_1_693"/>
            <p:cNvSpPr/>
            <p:nvPr/>
          </p:nvSpPr>
          <p:spPr>
            <a:xfrm>
              <a:off x="5602006" y="2191393"/>
              <a:ext cx="27882" cy="53195"/>
            </a:xfrm>
            <a:custGeom>
              <a:rect b="b" l="l" r="r" t="t"/>
              <a:pathLst>
                <a:path extrusionOk="0" h="1656" w="868">
                  <a:moveTo>
                    <a:pt x="786" y="0"/>
                  </a:moveTo>
                  <a:cubicBezTo>
                    <a:pt x="731" y="0"/>
                    <a:pt x="676" y="26"/>
                    <a:pt x="643" y="83"/>
                  </a:cubicBezTo>
                  <a:cubicBezTo>
                    <a:pt x="640" y="89"/>
                    <a:pt x="637" y="92"/>
                    <a:pt x="636" y="98"/>
                  </a:cubicBezTo>
                  <a:lnTo>
                    <a:pt x="0" y="1516"/>
                  </a:lnTo>
                  <a:lnTo>
                    <a:pt x="139" y="1655"/>
                  </a:lnTo>
                  <a:lnTo>
                    <a:pt x="867" y="19"/>
                  </a:lnTo>
                  <a:cubicBezTo>
                    <a:pt x="842" y="7"/>
                    <a:pt x="814" y="0"/>
                    <a:pt x="78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g1e78eed6304_1_693"/>
            <p:cNvSpPr/>
            <p:nvPr/>
          </p:nvSpPr>
          <p:spPr>
            <a:xfrm>
              <a:off x="5618871" y="2224449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40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7"/>
                    <a:pt x="63" y="279"/>
                    <a:pt x="140" y="279"/>
                  </a:cubicBezTo>
                  <a:cubicBezTo>
                    <a:pt x="216" y="279"/>
                    <a:pt x="279" y="217"/>
                    <a:pt x="279" y="140"/>
                  </a:cubicBezTo>
                  <a:cubicBezTo>
                    <a:pt x="279" y="63"/>
                    <a:pt x="216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g1e78eed6304_1_693"/>
            <p:cNvSpPr/>
            <p:nvPr/>
          </p:nvSpPr>
          <p:spPr>
            <a:xfrm>
              <a:off x="5630628" y="2236174"/>
              <a:ext cx="9026" cy="9026"/>
            </a:xfrm>
            <a:custGeom>
              <a:rect b="b" l="l" r="r" t="t"/>
              <a:pathLst>
                <a:path extrusionOk="0" h="281" w="281">
                  <a:moveTo>
                    <a:pt x="141" y="1"/>
                  </a:moveTo>
                  <a:cubicBezTo>
                    <a:pt x="63" y="1"/>
                    <a:pt x="1" y="63"/>
                    <a:pt x="1" y="141"/>
                  </a:cubicBezTo>
                  <a:cubicBezTo>
                    <a:pt x="1" y="218"/>
                    <a:pt x="63" y="280"/>
                    <a:pt x="141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63"/>
                    <a:pt x="218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5" name="Google Shape;2115;p15"/>
          <p:cNvGrpSpPr/>
          <p:nvPr/>
        </p:nvGrpSpPr>
        <p:grpSpPr>
          <a:xfrm>
            <a:off x="1058150" y="1377350"/>
            <a:ext cx="6897300" cy="2747400"/>
            <a:chOff x="1123325" y="1089000"/>
            <a:chExt cx="6897300" cy="2747400"/>
          </a:xfrm>
        </p:grpSpPr>
        <p:sp>
          <p:nvSpPr>
            <p:cNvPr id="2116" name="Google Shape;2116;p15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1" name="Google Shape;2121;p15"/>
          <p:cNvSpPr txBox="1"/>
          <p:nvPr>
            <p:ph type="title"/>
          </p:nvPr>
        </p:nvSpPr>
        <p:spPr>
          <a:xfrm>
            <a:off x="1221150" y="2077204"/>
            <a:ext cx="6897300" cy="18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10000"/>
              <a:t>33.000 </a:t>
            </a:r>
            <a:r>
              <a:rPr lang="en"/>
              <a:t> </a:t>
            </a:r>
            <a:endParaRPr/>
          </a:p>
        </p:txBody>
      </p:sp>
      <p:sp>
        <p:nvSpPr>
          <p:cNvPr id="2122" name="Google Shape;2122;p15"/>
          <p:cNvSpPr txBox="1"/>
          <p:nvPr>
            <p:ph idx="1" type="subTitle"/>
          </p:nvPr>
        </p:nvSpPr>
        <p:spPr>
          <a:xfrm>
            <a:off x="1058150" y="4124750"/>
            <a:ext cx="6897300" cy="42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Hablemos de Números y Cantidad de Ideas Nuevas: 33K por año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7" name="Google Shape;2127;g1e78eed6304_1_646"/>
          <p:cNvGrpSpPr/>
          <p:nvPr/>
        </p:nvGrpSpPr>
        <p:grpSpPr>
          <a:xfrm>
            <a:off x="1058150" y="1377350"/>
            <a:ext cx="6897300" cy="2747400"/>
            <a:chOff x="1123325" y="1089000"/>
            <a:chExt cx="6897300" cy="2747400"/>
          </a:xfrm>
        </p:grpSpPr>
        <p:sp>
          <p:nvSpPr>
            <p:cNvPr id="2128" name="Google Shape;2128;g1e78eed6304_1_646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14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g1e78eed6304_1_646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g1e78eed6304_1_646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g1e78eed6304_1_646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g1e78eed6304_1_646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3" name="Google Shape;2133;g1e78eed6304_1_646"/>
          <p:cNvSpPr txBox="1"/>
          <p:nvPr>
            <p:ph type="title"/>
          </p:nvPr>
        </p:nvSpPr>
        <p:spPr>
          <a:xfrm>
            <a:off x="1221150" y="2077204"/>
            <a:ext cx="6897300" cy="18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10000"/>
              <a:t>100</a:t>
            </a:r>
            <a:r>
              <a:rPr lang="en" sz="10000"/>
              <a:t> </a:t>
            </a:r>
            <a:r>
              <a:rPr lang="en"/>
              <a:t> </a:t>
            </a:r>
            <a:endParaRPr/>
          </a:p>
        </p:txBody>
      </p:sp>
      <p:sp>
        <p:nvSpPr>
          <p:cNvPr id="2134" name="Google Shape;2134;g1e78eed6304_1_646"/>
          <p:cNvSpPr txBox="1"/>
          <p:nvPr>
            <p:ph idx="1" type="subTitle"/>
          </p:nvPr>
        </p:nvSpPr>
        <p:spPr>
          <a:xfrm>
            <a:off x="1058150" y="4124750"/>
            <a:ext cx="6897300" cy="42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Hablemos de Números y Cantidad de Ideas Nuevas: 100 diarios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" name="Google Shape;2139;g1e78eed6304_1_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923" y="928712"/>
            <a:ext cx="3703764" cy="328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4" name="Google Shape;2144;g1e78eed6304_1_658"/>
          <p:cNvGrpSpPr/>
          <p:nvPr/>
        </p:nvGrpSpPr>
        <p:grpSpPr>
          <a:xfrm>
            <a:off x="1708175" y="1620900"/>
            <a:ext cx="5727600" cy="1901700"/>
            <a:chOff x="1708175" y="1932750"/>
            <a:chExt cx="5727600" cy="1901700"/>
          </a:xfrm>
        </p:grpSpPr>
        <p:sp>
          <p:nvSpPr>
            <p:cNvPr id="2145" name="Google Shape;2145;g1e78eed6304_1_658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g1e78eed6304_1_658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g1e78eed6304_1_658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g1e78eed6304_1_658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g1e78eed6304_1_658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0" name="Google Shape;2150;g1e78eed6304_1_658"/>
          <p:cNvSpPr txBox="1"/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Y el audio cómo se ha involucrado?</a:t>
            </a:r>
            <a:endParaRPr sz="3200"/>
          </a:p>
        </p:txBody>
      </p:sp>
      <p:sp>
        <p:nvSpPr>
          <p:cNvPr id="2151" name="Google Shape;2151;g1e78eed6304_1_658"/>
          <p:cNvSpPr txBox="1"/>
          <p:nvPr>
            <p:ph idx="1" type="subTitle"/>
          </p:nvPr>
        </p:nvSpPr>
        <p:spPr>
          <a:xfrm>
            <a:off x="1708150" y="26808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Ha sido en un comienzo el amigo olvidado del grupo de científicos</a:t>
            </a:r>
            <a:r>
              <a:rPr lang="en" sz="1200"/>
              <a:t>, </a:t>
            </a:r>
            <a:r>
              <a:rPr b="1" lang="en" sz="1200">
                <a:solidFill>
                  <a:schemeClr val="accent6"/>
                </a:solidFill>
                <a:highlight>
                  <a:schemeClr val="accent1"/>
                </a:highlight>
              </a:rPr>
              <a:t>sin embargo este último tiempo (6 años)</a:t>
            </a:r>
            <a:r>
              <a:rPr b="1" lang="en" sz="1200">
                <a:solidFill>
                  <a:schemeClr val="accent6"/>
                </a:solidFill>
                <a:highlight>
                  <a:schemeClr val="accent1"/>
                </a:highlight>
              </a:rPr>
              <a:t>,</a:t>
            </a:r>
            <a:r>
              <a:rPr lang="en" sz="1200"/>
              <a:t> se ha prestado atención a herramientas que podrían tener un valor en la industria del software u otro tipo de industrias como call-centers, bancos etc.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2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2"/>
                </a:solidFill>
              </a:rPr>
              <a:t>Investigaciones</a:t>
            </a:r>
            <a:r>
              <a:rPr lang="en"/>
              <a:t> en Audio</a:t>
            </a:r>
            <a:endParaRPr/>
          </a:p>
        </p:txBody>
      </p:sp>
      <p:grpSp>
        <p:nvGrpSpPr>
          <p:cNvPr id="2157" name="Google Shape;2157;p21"/>
          <p:cNvGrpSpPr/>
          <p:nvPr/>
        </p:nvGrpSpPr>
        <p:grpSpPr>
          <a:xfrm>
            <a:off x="828759" y="2170388"/>
            <a:ext cx="1454811" cy="1594500"/>
            <a:chOff x="5072850" y="1998050"/>
            <a:chExt cx="2813403" cy="1594500"/>
          </a:xfrm>
        </p:grpSpPr>
        <p:sp>
          <p:nvSpPr>
            <p:cNvPr id="2158" name="Google Shape;2158;p21"/>
            <p:cNvSpPr/>
            <p:nvPr/>
          </p:nvSpPr>
          <p:spPr>
            <a:xfrm>
              <a:off x="5072853" y="2216150"/>
              <a:ext cx="2813400" cy="1376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21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0" name="Google Shape;2160;p21"/>
          <p:cNvSpPr/>
          <p:nvPr/>
        </p:nvSpPr>
        <p:spPr>
          <a:xfrm>
            <a:off x="490550" y="3916775"/>
            <a:ext cx="2295000" cy="6381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21"/>
          <p:cNvSpPr/>
          <p:nvPr/>
        </p:nvSpPr>
        <p:spPr>
          <a:xfrm>
            <a:off x="490550" y="1186975"/>
            <a:ext cx="2295000" cy="6813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2" name="Google Shape;2162;p21"/>
          <p:cNvSpPr txBox="1"/>
          <p:nvPr/>
        </p:nvSpPr>
        <p:spPr>
          <a:xfrm>
            <a:off x="490550" y="1405075"/>
            <a:ext cx="2295000" cy="4632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 u="sng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Papers with Code</a:t>
            </a:r>
            <a:endParaRPr b="0" i="0" sz="1500" u="none" cap="none" strike="noStrike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163" name="Google Shape;2163;p21"/>
          <p:cNvSpPr txBox="1"/>
          <p:nvPr/>
        </p:nvSpPr>
        <p:spPr>
          <a:xfrm>
            <a:off x="490550" y="3916775"/>
            <a:ext cx="2295000" cy="6381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Página donde pueden encontrar investigaciones y sus códigos.</a:t>
            </a:r>
            <a:endParaRPr b="0" i="0" sz="1200" u="none" cap="none" strike="noStrike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64" name="Google Shape;2164;p21"/>
          <p:cNvGrpSpPr/>
          <p:nvPr/>
        </p:nvGrpSpPr>
        <p:grpSpPr>
          <a:xfrm>
            <a:off x="490550" y="1186975"/>
            <a:ext cx="2295000" cy="218100"/>
            <a:chOff x="1290775" y="1427525"/>
            <a:chExt cx="2295000" cy="218100"/>
          </a:xfrm>
        </p:grpSpPr>
        <p:sp>
          <p:nvSpPr>
            <p:cNvPr id="2165" name="Google Shape;2165;p21"/>
            <p:cNvSpPr/>
            <p:nvPr/>
          </p:nvSpPr>
          <p:spPr>
            <a:xfrm>
              <a:off x="1290775" y="1427525"/>
              <a:ext cx="2295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2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2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69" name="Google Shape;2169;p21"/>
          <p:cNvPicPr preferRelativeResize="0"/>
          <p:nvPr/>
        </p:nvPicPr>
        <p:blipFill rotWithShape="1">
          <a:blip r:embed="rId4">
            <a:alphaModFix/>
          </a:blip>
          <a:srcRect b="0" l="12908" r="12908" t="0"/>
          <a:stretch/>
        </p:blipFill>
        <p:spPr>
          <a:xfrm>
            <a:off x="992625" y="2214152"/>
            <a:ext cx="1454586" cy="1400508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21"/>
          <p:cNvSpPr/>
          <p:nvPr/>
        </p:nvSpPr>
        <p:spPr>
          <a:xfrm>
            <a:off x="992650" y="2020163"/>
            <a:ext cx="1454700" cy="21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1" name="Google Shape;2171;p21"/>
          <p:cNvPicPr preferRelativeResize="0"/>
          <p:nvPr/>
        </p:nvPicPr>
        <p:blipFill rotWithShape="1">
          <a:blip r:embed="rId5">
            <a:alphaModFix amt="14000"/>
          </a:blip>
          <a:srcRect b="0" l="0" r="0" t="0"/>
          <a:stretch/>
        </p:blipFill>
        <p:spPr>
          <a:xfrm>
            <a:off x="992650" y="2238263"/>
            <a:ext cx="1454574" cy="13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8325" y="2346875"/>
            <a:ext cx="4630550" cy="111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8325" y="1173025"/>
            <a:ext cx="3444175" cy="11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8322" y="3463525"/>
            <a:ext cx="3720378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1151" y="3463525"/>
            <a:ext cx="3143725" cy="1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1150" y="2387525"/>
            <a:ext cx="3143725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08700" y="1173025"/>
            <a:ext cx="3456174" cy="12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oogle Shape;2182;g23d3fb9f332_0_190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2183" name="Google Shape;2183;g23d3fb9f332_0_190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g23d3fb9f332_0_190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g23d3fb9f332_0_190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g23d3fb9f332_0_190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g23d3fb9f332_0_190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8" name="Google Shape;2188;g23d3fb9f332_0_190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200">
                <a:solidFill>
                  <a:schemeClr val="lt2"/>
                </a:solidFill>
              </a:rPr>
              <a:t>Otras</a:t>
            </a:r>
            <a:r>
              <a:rPr lang="en" sz="4200"/>
              <a:t> áreas de aplicabilidad</a:t>
            </a:r>
            <a:endParaRPr sz="4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1f8cbf22979_0_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2"/>
                </a:solidFill>
              </a:rPr>
              <a:t>Investigaciones</a:t>
            </a:r>
            <a:r>
              <a:rPr lang="en"/>
              <a:t> en Texto</a:t>
            </a:r>
            <a:endParaRPr/>
          </a:p>
        </p:txBody>
      </p:sp>
      <p:sp>
        <p:nvSpPr>
          <p:cNvPr id="2194" name="Google Shape;2194;g1f8cbf22979_0_0"/>
          <p:cNvSpPr/>
          <p:nvPr/>
        </p:nvSpPr>
        <p:spPr>
          <a:xfrm>
            <a:off x="490550" y="3916775"/>
            <a:ext cx="2295000" cy="6381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g1f8cbf22979_0_0"/>
          <p:cNvSpPr/>
          <p:nvPr/>
        </p:nvSpPr>
        <p:spPr>
          <a:xfrm>
            <a:off x="490550" y="1186975"/>
            <a:ext cx="2295000" cy="6813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g1f8cbf22979_0_0"/>
          <p:cNvSpPr txBox="1"/>
          <p:nvPr/>
        </p:nvSpPr>
        <p:spPr>
          <a:xfrm>
            <a:off x="490550" y="1405075"/>
            <a:ext cx="2295000" cy="4632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 u="sng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Hugging Face</a:t>
            </a:r>
            <a:endParaRPr b="0" i="0" sz="1500" u="none" cap="none" strike="noStrike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197" name="Google Shape;2197;g1f8cbf22979_0_0"/>
          <p:cNvSpPr txBox="1"/>
          <p:nvPr/>
        </p:nvSpPr>
        <p:spPr>
          <a:xfrm>
            <a:off x="490550" y="3916775"/>
            <a:ext cx="2295000" cy="6381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Repositorio público de modelos de Deep Learning, una gran parte está dedicada a texto.</a:t>
            </a:r>
            <a:endParaRPr b="0" i="0" sz="1200" u="none" cap="none" strike="noStrike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98" name="Google Shape;2198;g1f8cbf22979_0_0"/>
          <p:cNvGrpSpPr/>
          <p:nvPr/>
        </p:nvGrpSpPr>
        <p:grpSpPr>
          <a:xfrm>
            <a:off x="490550" y="1186975"/>
            <a:ext cx="2295000" cy="218100"/>
            <a:chOff x="1290775" y="1427525"/>
            <a:chExt cx="2295000" cy="218100"/>
          </a:xfrm>
        </p:grpSpPr>
        <p:sp>
          <p:nvSpPr>
            <p:cNvPr id="2199" name="Google Shape;2199;g1f8cbf22979_0_0"/>
            <p:cNvSpPr/>
            <p:nvPr/>
          </p:nvSpPr>
          <p:spPr>
            <a:xfrm>
              <a:off x="1290775" y="1427525"/>
              <a:ext cx="2295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g1f8cbf22979_0_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g1f8cbf22979_0_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g1f8cbf22979_0_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3" name="Google Shape;2203;g1f8cbf22979_0_0"/>
          <p:cNvSpPr/>
          <p:nvPr/>
        </p:nvSpPr>
        <p:spPr>
          <a:xfrm>
            <a:off x="992650" y="2020163"/>
            <a:ext cx="1454700" cy="21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4" name="Google Shape;2204;g1f8cbf22979_0_0"/>
          <p:cNvGrpSpPr/>
          <p:nvPr/>
        </p:nvGrpSpPr>
        <p:grpSpPr>
          <a:xfrm>
            <a:off x="992597" y="2177851"/>
            <a:ext cx="1454811" cy="1594500"/>
            <a:chOff x="5072850" y="1998050"/>
            <a:chExt cx="2813403" cy="1594500"/>
          </a:xfrm>
        </p:grpSpPr>
        <p:sp>
          <p:nvSpPr>
            <p:cNvPr id="2205" name="Google Shape;2205;g1f8cbf22979_0_0"/>
            <p:cNvSpPr/>
            <p:nvPr/>
          </p:nvSpPr>
          <p:spPr>
            <a:xfrm>
              <a:off x="5072853" y="2216150"/>
              <a:ext cx="2813400" cy="1376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g1f8cbf22979_0_0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07" name="Google Shape;2207;g1f8cbf22979_0_0"/>
          <p:cNvPicPr preferRelativeResize="0"/>
          <p:nvPr/>
        </p:nvPicPr>
        <p:blipFill rotWithShape="1">
          <a:blip r:embed="rId4">
            <a:alphaModFix/>
          </a:blip>
          <a:srcRect b="0" l="12908" r="12908" t="0"/>
          <a:stretch/>
        </p:blipFill>
        <p:spPr>
          <a:xfrm>
            <a:off x="1156525" y="2221614"/>
            <a:ext cx="1454586" cy="140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g1f8cbf22979_0_0"/>
          <p:cNvPicPr preferRelativeResize="0"/>
          <p:nvPr/>
        </p:nvPicPr>
        <p:blipFill rotWithShape="1">
          <a:blip r:embed="rId5">
            <a:alphaModFix amt="14000"/>
          </a:blip>
          <a:srcRect b="0" l="0" r="0" t="0"/>
          <a:stretch/>
        </p:blipFill>
        <p:spPr>
          <a:xfrm>
            <a:off x="1156525" y="2233676"/>
            <a:ext cx="1454574" cy="13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Google Shape;2209;g1f8cbf2297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1384" y="1264900"/>
            <a:ext cx="4700336" cy="14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g1f8cbf22979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1375" y="2993450"/>
            <a:ext cx="4700351" cy="1110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"/>
          <p:cNvSpPr txBox="1"/>
          <p:nvPr>
            <p:ph idx="1" type="subTitle"/>
          </p:nvPr>
        </p:nvSpPr>
        <p:spPr>
          <a:xfrm>
            <a:off x="2340750" y="2948525"/>
            <a:ext cx="4462500" cy="79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Profesor: P.h.D Rodolfo Lobo C.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Correo: </a:t>
            </a:r>
            <a:r>
              <a:rPr lang="en" u="sng">
                <a:solidFill>
                  <a:schemeClr val="hlink"/>
                </a:solidFill>
                <a:hlinkClick r:id="rId3"/>
              </a:rPr>
              <a:t>rodolfolobo@ug.uchile.cl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Github : https://github.com/fitolobo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73" name="Google Shape;1273;p11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6000"/>
              <a:t>¿Quién soy yo</a:t>
            </a:r>
            <a:r>
              <a:rPr lang="en" sz="6000"/>
              <a:t>?</a:t>
            </a:r>
            <a:endParaRPr sz="6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1f8cbf22979_0_3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chemeClr val="lt2"/>
                </a:solidFill>
              </a:rPr>
              <a:t>Investigaciones</a:t>
            </a:r>
            <a:r>
              <a:rPr lang="en" sz="2400"/>
              <a:t> en Imágenes y Video</a:t>
            </a:r>
            <a:endParaRPr sz="2400"/>
          </a:p>
        </p:txBody>
      </p:sp>
      <p:sp>
        <p:nvSpPr>
          <p:cNvPr id="2216" name="Google Shape;2216;g1f8cbf22979_0_34"/>
          <p:cNvSpPr/>
          <p:nvPr/>
        </p:nvSpPr>
        <p:spPr>
          <a:xfrm>
            <a:off x="490550" y="3916775"/>
            <a:ext cx="2295000" cy="6381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g1f8cbf22979_0_34"/>
          <p:cNvSpPr/>
          <p:nvPr/>
        </p:nvSpPr>
        <p:spPr>
          <a:xfrm>
            <a:off x="490550" y="1186975"/>
            <a:ext cx="2295000" cy="6813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g1f8cbf22979_0_34"/>
          <p:cNvSpPr txBox="1"/>
          <p:nvPr/>
        </p:nvSpPr>
        <p:spPr>
          <a:xfrm>
            <a:off x="490550" y="1405075"/>
            <a:ext cx="2295000" cy="4632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 u="sng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Yolo</a:t>
            </a:r>
            <a:endParaRPr b="0" i="0" sz="1500" u="none" cap="none" strike="noStrike">
              <a:solidFill>
                <a:schemeClr val="l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219" name="Google Shape;2219;g1f8cbf22979_0_34"/>
          <p:cNvSpPr txBox="1"/>
          <p:nvPr/>
        </p:nvSpPr>
        <p:spPr>
          <a:xfrm>
            <a:off x="490550" y="3916775"/>
            <a:ext cx="2295000" cy="6381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You Only Look Once, es un algoritmo de detección de objetos.</a:t>
            </a:r>
            <a:endParaRPr b="0" i="0" sz="1200" u="none" cap="none" strike="noStrike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220" name="Google Shape;2220;g1f8cbf22979_0_34"/>
          <p:cNvGrpSpPr/>
          <p:nvPr/>
        </p:nvGrpSpPr>
        <p:grpSpPr>
          <a:xfrm>
            <a:off x="490550" y="1186975"/>
            <a:ext cx="2295000" cy="218100"/>
            <a:chOff x="1290775" y="1427525"/>
            <a:chExt cx="2295000" cy="218100"/>
          </a:xfrm>
        </p:grpSpPr>
        <p:sp>
          <p:nvSpPr>
            <p:cNvPr id="2221" name="Google Shape;2221;g1f8cbf22979_0_34"/>
            <p:cNvSpPr/>
            <p:nvPr/>
          </p:nvSpPr>
          <p:spPr>
            <a:xfrm>
              <a:off x="1290775" y="1427525"/>
              <a:ext cx="2295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1f8cbf22979_0_3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g1f8cbf22979_0_3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g1f8cbf22979_0_3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5" name="Google Shape;2225;g1f8cbf22979_0_34"/>
          <p:cNvGrpSpPr/>
          <p:nvPr/>
        </p:nvGrpSpPr>
        <p:grpSpPr>
          <a:xfrm>
            <a:off x="1058209" y="2219013"/>
            <a:ext cx="1454811" cy="1594500"/>
            <a:chOff x="5072850" y="1998050"/>
            <a:chExt cx="2813403" cy="1594500"/>
          </a:xfrm>
        </p:grpSpPr>
        <p:sp>
          <p:nvSpPr>
            <p:cNvPr id="2226" name="Google Shape;2226;g1f8cbf22979_0_34"/>
            <p:cNvSpPr/>
            <p:nvPr/>
          </p:nvSpPr>
          <p:spPr>
            <a:xfrm>
              <a:off x="5072853" y="2216150"/>
              <a:ext cx="2813400" cy="1376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g1f8cbf22979_0_34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28" name="Google Shape;2228;g1f8cbf22979_0_34"/>
          <p:cNvPicPr preferRelativeResize="0"/>
          <p:nvPr/>
        </p:nvPicPr>
        <p:blipFill rotWithShape="1">
          <a:blip r:embed="rId4">
            <a:alphaModFix/>
          </a:blip>
          <a:srcRect b="0" l="12908" r="12908" t="0"/>
          <a:stretch/>
        </p:blipFill>
        <p:spPr>
          <a:xfrm>
            <a:off x="1222075" y="2262777"/>
            <a:ext cx="1454586" cy="1400508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g1f8cbf22979_0_34"/>
          <p:cNvSpPr/>
          <p:nvPr/>
        </p:nvSpPr>
        <p:spPr>
          <a:xfrm>
            <a:off x="1222100" y="2068788"/>
            <a:ext cx="1454700" cy="21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0" name="Google Shape;2230;g1f8cbf22979_0_34"/>
          <p:cNvPicPr preferRelativeResize="0"/>
          <p:nvPr/>
        </p:nvPicPr>
        <p:blipFill rotWithShape="1">
          <a:blip r:embed="rId5">
            <a:alphaModFix amt="14000"/>
          </a:blip>
          <a:srcRect b="0" l="0" r="0" t="0"/>
          <a:stretch/>
        </p:blipFill>
        <p:spPr>
          <a:xfrm>
            <a:off x="1222100" y="2286888"/>
            <a:ext cx="1454574" cy="13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g1f8cbf22979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9393" y="1186968"/>
            <a:ext cx="4141551" cy="11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g1f8cbf22979_0_34" title="video_research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4500" y="2652350"/>
            <a:ext cx="2959150" cy="20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7" name="Google Shape;2237;g23d3fb9f332_0_200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2238" name="Google Shape;2238;g23d3fb9f332_0_200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g23d3fb9f332_0_200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g23d3fb9f332_0_200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g23d3fb9f332_0_200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g23d3fb9f332_0_200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3" name="Google Shape;2243;g23d3fb9f332_0_200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200">
                <a:solidFill>
                  <a:schemeClr val="lt2"/>
                </a:solidFill>
              </a:rPr>
              <a:t>Proyectos</a:t>
            </a:r>
            <a:r>
              <a:rPr lang="en" sz="4200"/>
              <a:t> famosos</a:t>
            </a:r>
            <a:endParaRPr sz="4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6"/>
          <p:cNvSpPr/>
          <p:nvPr/>
        </p:nvSpPr>
        <p:spPr>
          <a:xfrm>
            <a:off x="1806077" y="3534539"/>
            <a:ext cx="2296800" cy="10692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9" name="Google Shape;2249;p16"/>
          <p:cNvGrpSpPr/>
          <p:nvPr/>
        </p:nvGrpSpPr>
        <p:grpSpPr>
          <a:xfrm>
            <a:off x="1806039" y="3327668"/>
            <a:ext cx="2296834" cy="206911"/>
            <a:chOff x="1290775" y="1427529"/>
            <a:chExt cx="2867100" cy="218100"/>
          </a:xfrm>
        </p:grpSpPr>
        <p:sp>
          <p:nvSpPr>
            <p:cNvPr id="2250" name="Google Shape;2250;p16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4" name="Google Shape;2254;p16"/>
          <p:cNvSpPr/>
          <p:nvPr/>
        </p:nvSpPr>
        <p:spPr>
          <a:xfrm>
            <a:off x="5786490" y="1335497"/>
            <a:ext cx="2296800" cy="7929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5" name="Google Shape;2255;p16"/>
          <p:cNvGrpSpPr/>
          <p:nvPr/>
        </p:nvGrpSpPr>
        <p:grpSpPr>
          <a:xfrm>
            <a:off x="5786489" y="1169618"/>
            <a:ext cx="2296834" cy="153455"/>
            <a:chOff x="1290775" y="1427529"/>
            <a:chExt cx="2867100" cy="218100"/>
          </a:xfrm>
        </p:grpSpPr>
        <p:sp>
          <p:nvSpPr>
            <p:cNvPr id="2256" name="Google Shape;2256;p16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0" name="Google Shape;2260;p16"/>
          <p:cNvSpPr/>
          <p:nvPr/>
        </p:nvSpPr>
        <p:spPr>
          <a:xfrm>
            <a:off x="1799937" y="1337558"/>
            <a:ext cx="2302800" cy="7911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1" name="Google Shape;2261;p16"/>
          <p:cNvGrpSpPr/>
          <p:nvPr/>
        </p:nvGrpSpPr>
        <p:grpSpPr>
          <a:xfrm>
            <a:off x="1800038" y="1184448"/>
            <a:ext cx="2302855" cy="153063"/>
            <a:chOff x="1290775" y="1427529"/>
            <a:chExt cx="2867100" cy="218100"/>
          </a:xfrm>
        </p:grpSpPr>
        <p:sp>
          <p:nvSpPr>
            <p:cNvPr id="2262" name="Google Shape;2262;p16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6" name="Google Shape;2266;p16"/>
          <p:cNvSpPr/>
          <p:nvPr/>
        </p:nvSpPr>
        <p:spPr>
          <a:xfrm>
            <a:off x="1799984" y="2365883"/>
            <a:ext cx="2302800" cy="8958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7" name="Google Shape;2267;p16"/>
          <p:cNvGrpSpPr/>
          <p:nvPr/>
        </p:nvGrpSpPr>
        <p:grpSpPr>
          <a:xfrm>
            <a:off x="1799968" y="2192610"/>
            <a:ext cx="2302855" cy="173346"/>
            <a:chOff x="1290775" y="1427529"/>
            <a:chExt cx="2867100" cy="218100"/>
          </a:xfrm>
        </p:grpSpPr>
        <p:sp>
          <p:nvSpPr>
            <p:cNvPr id="2268" name="Google Shape;2268;p16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2" name="Google Shape;2272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Proyectos y Modelos Famosos</a:t>
            </a:r>
            <a:endParaRPr/>
          </a:p>
        </p:txBody>
      </p:sp>
      <p:sp>
        <p:nvSpPr>
          <p:cNvPr id="2273" name="Google Shape;2273;p16"/>
          <p:cNvSpPr txBox="1"/>
          <p:nvPr>
            <p:ph idx="2" type="title"/>
          </p:nvPr>
        </p:nvSpPr>
        <p:spPr>
          <a:xfrm>
            <a:off x="1799937" y="1337558"/>
            <a:ext cx="2302800" cy="37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Whisper (OpenAI)</a:t>
            </a:r>
            <a:endParaRPr sz="1300"/>
          </a:p>
        </p:txBody>
      </p:sp>
      <p:sp>
        <p:nvSpPr>
          <p:cNvPr id="2274" name="Google Shape;2274;p16"/>
          <p:cNvSpPr txBox="1"/>
          <p:nvPr>
            <p:ph idx="1" type="subTitle"/>
          </p:nvPr>
        </p:nvSpPr>
        <p:spPr>
          <a:xfrm>
            <a:off x="1799957" y="1707913"/>
            <a:ext cx="2302800" cy="42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00">
                <a:highlight>
                  <a:schemeClr val="accent2"/>
                </a:highlight>
              </a:rPr>
              <a:t>Reconocimiento de habla</a:t>
            </a:r>
            <a:r>
              <a:rPr b="1" lang="en" sz="1200"/>
              <a:t> </a:t>
            </a:r>
            <a:endParaRPr sz="1200"/>
          </a:p>
        </p:txBody>
      </p:sp>
      <p:sp>
        <p:nvSpPr>
          <p:cNvPr id="2275" name="Google Shape;2275;p16"/>
          <p:cNvSpPr txBox="1"/>
          <p:nvPr>
            <p:ph idx="3" type="title"/>
          </p:nvPr>
        </p:nvSpPr>
        <p:spPr>
          <a:xfrm>
            <a:off x="5786483" y="1335497"/>
            <a:ext cx="2296800" cy="37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ChatGPT3 (OpenAI)</a:t>
            </a:r>
            <a:endParaRPr sz="1300"/>
          </a:p>
        </p:txBody>
      </p:sp>
      <p:sp>
        <p:nvSpPr>
          <p:cNvPr id="2276" name="Google Shape;2276;p16"/>
          <p:cNvSpPr txBox="1"/>
          <p:nvPr>
            <p:ph idx="4" type="subTitle"/>
          </p:nvPr>
        </p:nvSpPr>
        <p:spPr>
          <a:xfrm>
            <a:off x="5786501" y="1706776"/>
            <a:ext cx="2296800" cy="42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highlight>
                  <a:schemeClr val="accent2"/>
                </a:highlight>
              </a:rPr>
              <a:t>Chat de interacción a nivel conversacional</a:t>
            </a:r>
            <a:r>
              <a:rPr b="1" lang="en" sz="1000"/>
              <a:t> </a:t>
            </a:r>
            <a:endParaRPr sz="1000"/>
          </a:p>
        </p:txBody>
      </p:sp>
      <p:sp>
        <p:nvSpPr>
          <p:cNvPr id="2277" name="Google Shape;2277;p16"/>
          <p:cNvSpPr txBox="1"/>
          <p:nvPr>
            <p:ph idx="5" type="title"/>
          </p:nvPr>
        </p:nvSpPr>
        <p:spPr>
          <a:xfrm>
            <a:off x="1799984" y="2365883"/>
            <a:ext cx="2302800" cy="41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Stable Diffusion (stability.ai)</a:t>
            </a:r>
            <a:endParaRPr sz="1300"/>
          </a:p>
        </p:txBody>
      </p:sp>
      <p:sp>
        <p:nvSpPr>
          <p:cNvPr id="2278" name="Google Shape;2278;p16"/>
          <p:cNvSpPr txBox="1"/>
          <p:nvPr>
            <p:ph idx="6" type="subTitle"/>
          </p:nvPr>
        </p:nvSpPr>
        <p:spPr>
          <a:xfrm>
            <a:off x="1800004" y="2785275"/>
            <a:ext cx="2302800" cy="47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00">
                <a:highlight>
                  <a:schemeClr val="accent2"/>
                </a:highlight>
              </a:rPr>
              <a:t>Transformación de lenguaje natural a imágenes</a:t>
            </a:r>
            <a:r>
              <a:rPr b="1" lang="en" sz="1200"/>
              <a:t> </a:t>
            </a:r>
            <a:endParaRPr sz="1200"/>
          </a:p>
        </p:txBody>
      </p:sp>
      <p:sp>
        <p:nvSpPr>
          <p:cNvPr id="2279" name="Google Shape;2279;p16"/>
          <p:cNvSpPr txBox="1"/>
          <p:nvPr>
            <p:ph idx="7" type="title"/>
          </p:nvPr>
        </p:nvSpPr>
        <p:spPr>
          <a:xfrm>
            <a:off x="1806071" y="3534539"/>
            <a:ext cx="2296800" cy="50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Magenta Project(Tensorflow)</a:t>
            </a:r>
            <a:endParaRPr sz="1300"/>
          </a:p>
        </p:txBody>
      </p:sp>
      <p:sp>
        <p:nvSpPr>
          <p:cNvPr id="2280" name="Google Shape;2280;p16"/>
          <p:cNvSpPr txBox="1"/>
          <p:nvPr>
            <p:ph idx="8" type="subTitle"/>
          </p:nvPr>
        </p:nvSpPr>
        <p:spPr>
          <a:xfrm>
            <a:off x="1806088" y="4035155"/>
            <a:ext cx="2296800" cy="56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highlight>
                  <a:schemeClr val="accent2"/>
                </a:highlight>
              </a:rPr>
              <a:t>Generación automática de música, procesamiento de señal y transferencia de timbre.</a:t>
            </a:r>
            <a:endParaRPr sz="1000"/>
          </a:p>
        </p:txBody>
      </p:sp>
      <p:grpSp>
        <p:nvGrpSpPr>
          <p:cNvPr id="2281" name="Google Shape;2281;p16"/>
          <p:cNvGrpSpPr/>
          <p:nvPr/>
        </p:nvGrpSpPr>
        <p:grpSpPr>
          <a:xfrm>
            <a:off x="1137363" y="1392794"/>
            <a:ext cx="522810" cy="533058"/>
            <a:chOff x="4876875" y="1427500"/>
            <a:chExt cx="1130400" cy="1319125"/>
          </a:xfrm>
        </p:grpSpPr>
        <p:sp>
          <p:nvSpPr>
            <p:cNvPr id="2282" name="Google Shape;2282;p16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6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84" name="Google Shape;2284;p16"/>
          <p:cNvCxnSpPr>
            <a:stCxn id="2282" idx="3"/>
            <a:endCxn id="2273" idx="1"/>
          </p:cNvCxnSpPr>
          <p:nvPr/>
        </p:nvCxnSpPr>
        <p:spPr>
          <a:xfrm flipH="1" rot="10800000">
            <a:off x="1660173" y="1522796"/>
            <a:ext cx="139800" cy="180600"/>
          </a:xfrm>
          <a:prstGeom prst="bentConnector3">
            <a:avLst>
              <a:gd fmla="val 5003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85" name="Google Shape;2285;p16"/>
          <p:cNvGrpSpPr/>
          <p:nvPr/>
        </p:nvGrpSpPr>
        <p:grpSpPr>
          <a:xfrm>
            <a:off x="1137568" y="2425200"/>
            <a:ext cx="522923" cy="603764"/>
            <a:chOff x="4876875" y="1427500"/>
            <a:chExt cx="1130400" cy="1319125"/>
          </a:xfrm>
        </p:grpSpPr>
        <p:sp>
          <p:nvSpPr>
            <p:cNvPr id="2286" name="Google Shape;2286;p16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6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8" name="Google Shape;2288;p16"/>
          <p:cNvGrpSpPr/>
          <p:nvPr/>
        </p:nvGrpSpPr>
        <p:grpSpPr>
          <a:xfrm>
            <a:off x="5117824" y="1391003"/>
            <a:ext cx="521454" cy="534509"/>
            <a:chOff x="4876875" y="1427500"/>
            <a:chExt cx="1130400" cy="1319125"/>
          </a:xfrm>
        </p:grpSpPr>
        <p:sp>
          <p:nvSpPr>
            <p:cNvPr id="2289" name="Google Shape;2289;p16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6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1" name="Google Shape;2291;p16"/>
          <p:cNvGrpSpPr/>
          <p:nvPr/>
        </p:nvGrpSpPr>
        <p:grpSpPr>
          <a:xfrm>
            <a:off x="1137617" y="3605283"/>
            <a:ext cx="521567" cy="720638"/>
            <a:chOff x="4876875" y="1427500"/>
            <a:chExt cx="1130400" cy="1319125"/>
          </a:xfrm>
        </p:grpSpPr>
        <p:sp>
          <p:nvSpPr>
            <p:cNvPr id="2292" name="Google Shape;2292;p16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6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94" name="Google Shape;2294;p16"/>
          <p:cNvCxnSpPr>
            <a:stCxn id="2286" idx="3"/>
            <a:endCxn id="2277" idx="1"/>
          </p:cNvCxnSpPr>
          <p:nvPr/>
        </p:nvCxnSpPr>
        <p:spPr>
          <a:xfrm flipH="1" rot="10800000">
            <a:off x="1660491" y="2575699"/>
            <a:ext cx="139500" cy="201300"/>
          </a:xfrm>
          <a:prstGeom prst="bentConnector3">
            <a:avLst>
              <a:gd fmla="val 5003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5" name="Google Shape;2295;p16"/>
          <p:cNvCxnSpPr>
            <a:stCxn id="2289" idx="3"/>
            <a:endCxn id="2275" idx="1"/>
          </p:cNvCxnSpPr>
          <p:nvPr/>
        </p:nvCxnSpPr>
        <p:spPr>
          <a:xfrm flipH="1" rot="10800000">
            <a:off x="5639277" y="1520950"/>
            <a:ext cx="147300" cy="1815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6" name="Google Shape;2296;p16"/>
          <p:cNvCxnSpPr>
            <a:stCxn id="2292" idx="3"/>
            <a:endCxn id="2279" idx="1"/>
          </p:cNvCxnSpPr>
          <p:nvPr/>
        </p:nvCxnSpPr>
        <p:spPr>
          <a:xfrm flipH="1" rot="10800000">
            <a:off x="1659183" y="3784883"/>
            <a:ext cx="147000" cy="2403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97" name="Google Shape;2297;p16"/>
          <p:cNvGrpSpPr/>
          <p:nvPr/>
        </p:nvGrpSpPr>
        <p:grpSpPr>
          <a:xfrm>
            <a:off x="1310333" y="3880480"/>
            <a:ext cx="175632" cy="282389"/>
            <a:chOff x="2876854" y="4126926"/>
            <a:chExt cx="219238" cy="297659"/>
          </a:xfrm>
        </p:grpSpPr>
        <p:sp>
          <p:nvSpPr>
            <p:cNvPr id="2298" name="Google Shape;2298;p16"/>
            <p:cNvSpPr/>
            <p:nvPr/>
          </p:nvSpPr>
          <p:spPr>
            <a:xfrm>
              <a:off x="2946981" y="4376465"/>
              <a:ext cx="97685" cy="31062"/>
            </a:xfrm>
            <a:custGeom>
              <a:rect b="b" l="l" r="r" t="t"/>
              <a:pathLst>
                <a:path extrusionOk="0" h="967" w="3041">
                  <a:moveTo>
                    <a:pt x="228" y="1"/>
                  </a:moveTo>
                  <a:lnTo>
                    <a:pt x="0" y="743"/>
                  </a:lnTo>
                  <a:lnTo>
                    <a:pt x="1520" y="966"/>
                  </a:lnTo>
                  <a:lnTo>
                    <a:pt x="3040" y="74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6"/>
            <p:cNvSpPr/>
            <p:nvPr/>
          </p:nvSpPr>
          <p:spPr>
            <a:xfrm>
              <a:off x="2946821" y="4376465"/>
              <a:ext cx="97685" cy="25120"/>
            </a:xfrm>
            <a:custGeom>
              <a:rect b="b" l="l" r="r" t="t"/>
              <a:pathLst>
                <a:path extrusionOk="0" h="782" w="3041">
                  <a:moveTo>
                    <a:pt x="230" y="1"/>
                  </a:moveTo>
                  <a:lnTo>
                    <a:pt x="1" y="743"/>
                  </a:lnTo>
                  <a:lnTo>
                    <a:pt x="253" y="781"/>
                  </a:lnTo>
                  <a:lnTo>
                    <a:pt x="441" y="536"/>
                  </a:lnTo>
                  <a:cubicBezTo>
                    <a:pt x="477" y="492"/>
                    <a:pt x="531" y="464"/>
                    <a:pt x="589" y="464"/>
                  </a:cubicBezTo>
                  <a:lnTo>
                    <a:pt x="2456" y="464"/>
                  </a:lnTo>
                  <a:cubicBezTo>
                    <a:pt x="2514" y="464"/>
                    <a:pt x="2569" y="492"/>
                    <a:pt x="2605" y="536"/>
                  </a:cubicBezTo>
                  <a:lnTo>
                    <a:pt x="2789" y="781"/>
                  </a:lnTo>
                  <a:lnTo>
                    <a:pt x="3041" y="743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6"/>
            <p:cNvSpPr/>
            <p:nvPr/>
          </p:nvSpPr>
          <p:spPr>
            <a:xfrm>
              <a:off x="2930341" y="4363647"/>
              <a:ext cx="132505" cy="36716"/>
            </a:xfrm>
            <a:custGeom>
              <a:rect b="b" l="l" r="r" t="t"/>
              <a:pathLst>
                <a:path extrusionOk="0" h="1143" w="4125">
                  <a:moveTo>
                    <a:pt x="3794" y="0"/>
                  </a:moveTo>
                  <a:lnTo>
                    <a:pt x="167" y="22"/>
                  </a:lnTo>
                  <a:lnTo>
                    <a:pt x="4" y="48"/>
                  </a:lnTo>
                  <a:lnTo>
                    <a:pt x="0" y="935"/>
                  </a:lnTo>
                  <a:cubicBezTo>
                    <a:pt x="0" y="1038"/>
                    <a:pt x="28" y="1103"/>
                    <a:pt x="130" y="1103"/>
                  </a:cubicBezTo>
                  <a:lnTo>
                    <a:pt x="224" y="1142"/>
                  </a:lnTo>
                  <a:lnTo>
                    <a:pt x="514" y="1142"/>
                  </a:lnTo>
                  <a:lnTo>
                    <a:pt x="860" y="694"/>
                  </a:lnTo>
                  <a:cubicBezTo>
                    <a:pt x="896" y="647"/>
                    <a:pt x="950" y="621"/>
                    <a:pt x="1008" y="621"/>
                  </a:cubicBezTo>
                  <a:lnTo>
                    <a:pt x="3062" y="621"/>
                  </a:lnTo>
                  <a:cubicBezTo>
                    <a:pt x="3120" y="621"/>
                    <a:pt x="3176" y="647"/>
                    <a:pt x="3209" y="694"/>
                  </a:cubicBezTo>
                  <a:lnTo>
                    <a:pt x="3555" y="1142"/>
                  </a:lnTo>
                  <a:lnTo>
                    <a:pt x="3938" y="1142"/>
                  </a:lnTo>
                  <a:cubicBezTo>
                    <a:pt x="4040" y="1142"/>
                    <a:pt x="4124" y="1058"/>
                    <a:pt x="4119" y="956"/>
                  </a:cubicBezTo>
                  <a:lnTo>
                    <a:pt x="4119" y="340"/>
                  </a:lnTo>
                  <a:lnTo>
                    <a:pt x="4062" y="60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6"/>
            <p:cNvSpPr/>
            <p:nvPr/>
          </p:nvSpPr>
          <p:spPr>
            <a:xfrm>
              <a:off x="2928638" y="4363647"/>
              <a:ext cx="134208" cy="36716"/>
            </a:xfrm>
            <a:custGeom>
              <a:rect b="b" l="l" r="r" t="t"/>
              <a:pathLst>
                <a:path extrusionOk="0" h="1143" w="4178">
                  <a:moveTo>
                    <a:pt x="3853" y="0"/>
                  </a:moveTo>
                  <a:lnTo>
                    <a:pt x="225" y="22"/>
                  </a:lnTo>
                  <a:lnTo>
                    <a:pt x="1" y="60"/>
                  </a:lnTo>
                  <a:lnTo>
                    <a:pt x="1" y="956"/>
                  </a:lnTo>
                  <a:cubicBezTo>
                    <a:pt x="1" y="1058"/>
                    <a:pt x="83" y="1142"/>
                    <a:pt x="188" y="1142"/>
                  </a:cubicBezTo>
                  <a:lnTo>
                    <a:pt x="282" y="1142"/>
                  </a:lnTo>
                  <a:lnTo>
                    <a:pt x="282" y="435"/>
                  </a:lnTo>
                  <a:cubicBezTo>
                    <a:pt x="282" y="382"/>
                    <a:pt x="322" y="340"/>
                    <a:pt x="373" y="340"/>
                  </a:cubicBezTo>
                  <a:lnTo>
                    <a:pt x="4177" y="340"/>
                  </a:lnTo>
                  <a:lnTo>
                    <a:pt x="4177" y="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6"/>
            <p:cNvSpPr/>
            <p:nvPr/>
          </p:nvSpPr>
          <p:spPr>
            <a:xfrm>
              <a:off x="2946981" y="4400333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0" y="0"/>
                  </a:moveTo>
                  <a:lnTo>
                    <a:pt x="160" y="616"/>
                  </a:lnTo>
                  <a:cubicBezTo>
                    <a:pt x="181" y="697"/>
                    <a:pt x="255" y="755"/>
                    <a:pt x="340" y="755"/>
                  </a:cubicBezTo>
                  <a:lnTo>
                    <a:pt x="1239" y="755"/>
                  </a:lnTo>
                  <a:lnTo>
                    <a:pt x="1277" y="37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6"/>
            <p:cNvSpPr/>
            <p:nvPr/>
          </p:nvSpPr>
          <p:spPr>
            <a:xfrm>
              <a:off x="3003520" y="4400333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38" y="0"/>
                  </a:moveTo>
                  <a:lnTo>
                    <a:pt x="1" y="378"/>
                  </a:lnTo>
                  <a:lnTo>
                    <a:pt x="38" y="755"/>
                  </a:lnTo>
                  <a:lnTo>
                    <a:pt x="937" y="755"/>
                  </a:lnTo>
                  <a:cubicBezTo>
                    <a:pt x="1023" y="755"/>
                    <a:pt x="1096" y="697"/>
                    <a:pt x="1118" y="616"/>
                  </a:cubicBezTo>
                  <a:lnTo>
                    <a:pt x="12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6"/>
            <p:cNvSpPr/>
            <p:nvPr/>
          </p:nvSpPr>
          <p:spPr>
            <a:xfrm>
              <a:off x="2986783" y="4400333"/>
              <a:ext cx="17989" cy="24252"/>
            </a:xfrm>
            <a:custGeom>
              <a:rect b="b" l="l" r="r" t="t"/>
              <a:pathLst>
                <a:path extrusionOk="0" h="755" w="560">
                  <a:moveTo>
                    <a:pt x="0" y="0"/>
                  </a:moveTo>
                  <a:lnTo>
                    <a:pt x="0" y="755"/>
                  </a:lnTo>
                  <a:lnTo>
                    <a:pt x="559" y="755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6"/>
            <p:cNvSpPr/>
            <p:nvPr/>
          </p:nvSpPr>
          <p:spPr>
            <a:xfrm>
              <a:off x="2946981" y="4144016"/>
              <a:ext cx="97685" cy="31095"/>
            </a:xfrm>
            <a:custGeom>
              <a:rect b="b" l="l" r="r" t="t"/>
              <a:pathLst>
                <a:path extrusionOk="0" h="968" w="3041">
                  <a:moveTo>
                    <a:pt x="1520" y="0"/>
                  </a:moveTo>
                  <a:lnTo>
                    <a:pt x="0" y="224"/>
                  </a:lnTo>
                  <a:lnTo>
                    <a:pt x="228" y="967"/>
                  </a:lnTo>
                  <a:lnTo>
                    <a:pt x="2732" y="967"/>
                  </a:lnTo>
                  <a:lnTo>
                    <a:pt x="3040" y="224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6"/>
            <p:cNvSpPr/>
            <p:nvPr/>
          </p:nvSpPr>
          <p:spPr>
            <a:xfrm>
              <a:off x="2946821" y="4149991"/>
              <a:ext cx="97685" cy="25120"/>
            </a:xfrm>
            <a:custGeom>
              <a:rect b="b" l="l" r="r" t="t"/>
              <a:pathLst>
                <a:path extrusionOk="0" h="782" w="3041">
                  <a:moveTo>
                    <a:pt x="253" y="1"/>
                  </a:moveTo>
                  <a:lnTo>
                    <a:pt x="1" y="38"/>
                  </a:lnTo>
                  <a:lnTo>
                    <a:pt x="230" y="781"/>
                  </a:lnTo>
                  <a:lnTo>
                    <a:pt x="2734" y="781"/>
                  </a:lnTo>
                  <a:lnTo>
                    <a:pt x="3041" y="38"/>
                  </a:lnTo>
                  <a:lnTo>
                    <a:pt x="2789" y="1"/>
                  </a:lnTo>
                  <a:lnTo>
                    <a:pt x="2605" y="245"/>
                  </a:lnTo>
                  <a:cubicBezTo>
                    <a:pt x="2569" y="290"/>
                    <a:pt x="2514" y="318"/>
                    <a:pt x="2456" y="318"/>
                  </a:cubicBezTo>
                  <a:lnTo>
                    <a:pt x="589" y="318"/>
                  </a:lnTo>
                  <a:cubicBezTo>
                    <a:pt x="531" y="318"/>
                    <a:pt x="477" y="290"/>
                    <a:pt x="441" y="245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6"/>
            <p:cNvSpPr/>
            <p:nvPr/>
          </p:nvSpPr>
          <p:spPr>
            <a:xfrm>
              <a:off x="2930341" y="4151211"/>
              <a:ext cx="132505" cy="36716"/>
            </a:xfrm>
            <a:custGeom>
              <a:rect b="b" l="l" r="r" t="t"/>
              <a:pathLst>
                <a:path extrusionOk="0" h="1143" w="4125">
                  <a:moveTo>
                    <a:pt x="224" y="0"/>
                  </a:moveTo>
                  <a:lnTo>
                    <a:pt x="130" y="39"/>
                  </a:lnTo>
                  <a:cubicBezTo>
                    <a:pt x="28" y="39"/>
                    <a:pt x="0" y="105"/>
                    <a:pt x="0" y="207"/>
                  </a:cubicBezTo>
                  <a:lnTo>
                    <a:pt x="4" y="1093"/>
                  </a:lnTo>
                  <a:lnTo>
                    <a:pt x="167" y="1121"/>
                  </a:lnTo>
                  <a:lnTo>
                    <a:pt x="3794" y="1143"/>
                  </a:lnTo>
                  <a:lnTo>
                    <a:pt x="4062" y="1083"/>
                  </a:lnTo>
                  <a:lnTo>
                    <a:pt x="4119" y="802"/>
                  </a:lnTo>
                  <a:lnTo>
                    <a:pt x="4119" y="187"/>
                  </a:lnTo>
                  <a:cubicBezTo>
                    <a:pt x="4124" y="84"/>
                    <a:pt x="4040" y="0"/>
                    <a:pt x="3938" y="0"/>
                  </a:cubicBezTo>
                  <a:lnTo>
                    <a:pt x="3555" y="0"/>
                  </a:lnTo>
                  <a:lnTo>
                    <a:pt x="3209" y="449"/>
                  </a:lnTo>
                  <a:cubicBezTo>
                    <a:pt x="3176" y="495"/>
                    <a:pt x="3120" y="522"/>
                    <a:pt x="3062" y="522"/>
                  </a:cubicBezTo>
                  <a:lnTo>
                    <a:pt x="1008" y="522"/>
                  </a:lnTo>
                  <a:cubicBezTo>
                    <a:pt x="950" y="522"/>
                    <a:pt x="896" y="495"/>
                    <a:pt x="860" y="449"/>
                  </a:cubicBezTo>
                  <a:lnTo>
                    <a:pt x="5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6"/>
            <p:cNvSpPr/>
            <p:nvPr/>
          </p:nvSpPr>
          <p:spPr>
            <a:xfrm>
              <a:off x="2928638" y="4151211"/>
              <a:ext cx="134208" cy="36684"/>
            </a:xfrm>
            <a:custGeom>
              <a:rect b="b" l="l" r="r" t="t"/>
              <a:pathLst>
                <a:path extrusionOk="0" h="1142" w="4178">
                  <a:moveTo>
                    <a:pt x="188" y="0"/>
                  </a:moveTo>
                  <a:cubicBezTo>
                    <a:pt x="83" y="0"/>
                    <a:pt x="1" y="84"/>
                    <a:pt x="1" y="187"/>
                  </a:cubicBezTo>
                  <a:lnTo>
                    <a:pt x="1" y="1082"/>
                  </a:lnTo>
                  <a:lnTo>
                    <a:pt x="225" y="1119"/>
                  </a:lnTo>
                  <a:lnTo>
                    <a:pt x="3853" y="1141"/>
                  </a:lnTo>
                  <a:lnTo>
                    <a:pt x="4177" y="1082"/>
                  </a:lnTo>
                  <a:lnTo>
                    <a:pt x="4177" y="801"/>
                  </a:lnTo>
                  <a:lnTo>
                    <a:pt x="373" y="801"/>
                  </a:lnTo>
                  <a:cubicBezTo>
                    <a:pt x="372" y="801"/>
                    <a:pt x="371" y="801"/>
                    <a:pt x="370" y="801"/>
                  </a:cubicBezTo>
                  <a:cubicBezTo>
                    <a:pt x="321" y="801"/>
                    <a:pt x="282" y="760"/>
                    <a:pt x="282" y="708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6"/>
            <p:cNvSpPr/>
            <p:nvPr/>
          </p:nvSpPr>
          <p:spPr>
            <a:xfrm>
              <a:off x="2946981" y="4126926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340" y="1"/>
                  </a:moveTo>
                  <a:cubicBezTo>
                    <a:pt x="255" y="1"/>
                    <a:pt x="181" y="59"/>
                    <a:pt x="160" y="140"/>
                  </a:cubicBezTo>
                  <a:lnTo>
                    <a:pt x="0" y="755"/>
                  </a:lnTo>
                  <a:lnTo>
                    <a:pt x="1239" y="755"/>
                  </a:lnTo>
                  <a:lnTo>
                    <a:pt x="1277" y="377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6"/>
            <p:cNvSpPr/>
            <p:nvPr/>
          </p:nvSpPr>
          <p:spPr>
            <a:xfrm>
              <a:off x="3003520" y="4126926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38" y="1"/>
                  </a:moveTo>
                  <a:lnTo>
                    <a:pt x="1" y="377"/>
                  </a:lnTo>
                  <a:lnTo>
                    <a:pt x="38" y="755"/>
                  </a:lnTo>
                  <a:lnTo>
                    <a:pt x="1277" y="755"/>
                  </a:lnTo>
                  <a:lnTo>
                    <a:pt x="1118" y="140"/>
                  </a:lnTo>
                  <a:cubicBezTo>
                    <a:pt x="1096" y="59"/>
                    <a:pt x="1023" y="1"/>
                    <a:pt x="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6"/>
            <p:cNvSpPr/>
            <p:nvPr/>
          </p:nvSpPr>
          <p:spPr>
            <a:xfrm>
              <a:off x="2986783" y="4126926"/>
              <a:ext cx="17989" cy="24252"/>
            </a:xfrm>
            <a:custGeom>
              <a:rect b="b" l="l" r="r" t="t"/>
              <a:pathLst>
                <a:path extrusionOk="0" h="755" w="560">
                  <a:moveTo>
                    <a:pt x="0" y="1"/>
                  </a:moveTo>
                  <a:lnTo>
                    <a:pt x="0" y="755"/>
                  </a:lnTo>
                  <a:lnTo>
                    <a:pt x="559" y="75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6"/>
            <p:cNvSpPr/>
            <p:nvPr/>
          </p:nvSpPr>
          <p:spPr>
            <a:xfrm>
              <a:off x="2878043" y="4240901"/>
              <a:ext cx="19241" cy="20494"/>
            </a:xfrm>
            <a:custGeom>
              <a:rect b="b" l="l" r="r" t="t"/>
              <a:pathLst>
                <a:path extrusionOk="0" h="638" w="599">
                  <a:moveTo>
                    <a:pt x="208" y="1"/>
                  </a:moveTo>
                  <a:lnTo>
                    <a:pt x="95" y="39"/>
                  </a:lnTo>
                  <a:cubicBezTo>
                    <a:pt x="43" y="39"/>
                    <a:pt x="1" y="82"/>
                    <a:pt x="1" y="133"/>
                  </a:cubicBezTo>
                  <a:lnTo>
                    <a:pt x="1" y="544"/>
                  </a:lnTo>
                  <a:cubicBezTo>
                    <a:pt x="1" y="596"/>
                    <a:pt x="44" y="638"/>
                    <a:pt x="95" y="638"/>
                  </a:cubicBezTo>
                  <a:lnTo>
                    <a:pt x="599" y="638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6"/>
            <p:cNvSpPr/>
            <p:nvPr/>
          </p:nvSpPr>
          <p:spPr>
            <a:xfrm>
              <a:off x="2876854" y="4240966"/>
              <a:ext cx="20430" cy="21651"/>
            </a:xfrm>
            <a:custGeom>
              <a:rect b="b" l="l" r="r" t="t"/>
              <a:pathLst>
                <a:path extrusionOk="0" h="674" w="636">
                  <a:moveTo>
                    <a:pt x="94" y="0"/>
                  </a:moveTo>
                  <a:cubicBezTo>
                    <a:pt x="42" y="0"/>
                    <a:pt x="0" y="44"/>
                    <a:pt x="0" y="94"/>
                  </a:cubicBezTo>
                  <a:lnTo>
                    <a:pt x="0" y="579"/>
                  </a:lnTo>
                  <a:cubicBezTo>
                    <a:pt x="0" y="633"/>
                    <a:pt x="44" y="673"/>
                    <a:pt x="94" y="673"/>
                  </a:cubicBezTo>
                  <a:lnTo>
                    <a:pt x="636" y="673"/>
                  </a:lnTo>
                  <a:lnTo>
                    <a:pt x="636" y="432"/>
                  </a:lnTo>
                  <a:lnTo>
                    <a:pt x="636" y="430"/>
                  </a:lnTo>
                  <a:lnTo>
                    <a:pt x="281" y="430"/>
                  </a:lnTo>
                  <a:cubicBezTo>
                    <a:pt x="259" y="430"/>
                    <a:pt x="243" y="411"/>
                    <a:pt x="243" y="39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6"/>
            <p:cNvSpPr/>
            <p:nvPr/>
          </p:nvSpPr>
          <p:spPr>
            <a:xfrm>
              <a:off x="2878043" y="4288863"/>
              <a:ext cx="19241" cy="20430"/>
            </a:xfrm>
            <a:custGeom>
              <a:rect b="b" l="l" r="r" t="t"/>
              <a:pathLst>
                <a:path extrusionOk="0" h="636" w="599">
                  <a:moveTo>
                    <a:pt x="208" y="0"/>
                  </a:moveTo>
                  <a:lnTo>
                    <a:pt x="95" y="39"/>
                  </a:lnTo>
                  <a:cubicBezTo>
                    <a:pt x="43" y="39"/>
                    <a:pt x="1" y="83"/>
                    <a:pt x="1" y="134"/>
                  </a:cubicBezTo>
                  <a:lnTo>
                    <a:pt x="1" y="524"/>
                  </a:lnTo>
                  <a:cubicBezTo>
                    <a:pt x="1" y="577"/>
                    <a:pt x="44" y="619"/>
                    <a:pt x="95" y="619"/>
                  </a:cubicBezTo>
                  <a:lnTo>
                    <a:pt x="599" y="63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6"/>
            <p:cNvSpPr/>
            <p:nvPr/>
          </p:nvSpPr>
          <p:spPr>
            <a:xfrm>
              <a:off x="2876854" y="4288959"/>
              <a:ext cx="20430" cy="21554"/>
            </a:xfrm>
            <a:custGeom>
              <a:rect b="b" l="l" r="r" t="t"/>
              <a:pathLst>
                <a:path extrusionOk="0" h="671" w="636">
                  <a:moveTo>
                    <a:pt x="94" y="0"/>
                  </a:moveTo>
                  <a:cubicBezTo>
                    <a:pt x="42" y="0"/>
                    <a:pt x="0" y="44"/>
                    <a:pt x="0" y="94"/>
                  </a:cubicBezTo>
                  <a:lnTo>
                    <a:pt x="0" y="576"/>
                  </a:lnTo>
                  <a:cubicBezTo>
                    <a:pt x="0" y="630"/>
                    <a:pt x="44" y="671"/>
                    <a:pt x="94" y="671"/>
                  </a:cubicBezTo>
                  <a:lnTo>
                    <a:pt x="636" y="671"/>
                  </a:lnTo>
                  <a:lnTo>
                    <a:pt x="636" y="429"/>
                  </a:lnTo>
                  <a:lnTo>
                    <a:pt x="281" y="429"/>
                  </a:lnTo>
                  <a:cubicBezTo>
                    <a:pt x="259" y="429"/>
                    <a:pt x="243" y="410"/>
                    <a:pt x="243" y="39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6"/>
            <p:cNvSpPr/>
            <p:nvPr/>
          </p:nvSpPr>
          <p:spPr>
            <a:xfrm>
              <a:off x="2897157" y="4186034"/>
              <a:ext cx="198935" cy="179565"/>
            </a:xfrm>
            <a:custGeom>
              <a:rect b="b" l="l" r="r" t="t"/>
              <a:pathLst>
                <a:path extrusionOk="0" h="5590" w="6193">
                  <a:moveTo>
                    <a:pt x="1380" y="1"/>
                  </a:moveTo>
                  <a:lnTo>
                    <a:pt x="981" y="103"/>
                  </a:lnTo>
                  <a:lnTo>
                    <a:pt x="188" y="963"/>
                  </a:lnTo>
                  <a:cubicBezTo>
                    <a:pt x="69" y="1099"/>
                    <a:pt x="1" y="1275"/>
                    <a:pt x="1" y="1456"/>
                  </a:cubicBezTo>
                  <a:lnTo>
                    <a:pt x="1" y="4135"/>
                  </a:lnTo>
                  <a:cubicBezTo>
                    <a:pt x="1" y="4316"/>
                    <a:pt x="69" y="4493"/>
                    <a:pt x="188" y="4627"/>
                  </a:cubicBezTo>
                  <a:lnTo>
                    <a:pt x="981" y="5484"/>
                  </a:lnTo>
                  <a:lnTo>
                    <a:pt x="1375" y="5590"/>
                  </a:lnTo>
                  <a:lnTo>
                    <a:pt x="5157" y="5590"/>
                  </a:lnTo>
                  <a:lnTo>
                    <a:pt x="6006" y="4627"/>
                  </a:lnTo>
                  <a:cubicBezTo>
                    <a:pt x="6126" y="4493"/>
                    <a:pt x="6192" y="4316"/>
                    <a:pt x="6192" y="4135"/>
                  </a:cubicBezTo>
                  <a:lnTo>
                    <a:pt x="6192" y="1456"/>
                  </a:lnTo>
                  <a:cubicBezTo>
                    <a:pt x="6192" y="1275"/>
                    <a:pt x="6126" y="1099"/>
                    <a:pt x="6006" y="963"/>
                  </a:cubicBezTo>
                  <a:lnTo>
                    <a:pt x="5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6"/>
            <p:cNvSpPr/>
            <p:nvPr/>
          </p:nvSpPr>
          <p:spPr>
            <a:xfrm>
              <a:off x="2895390" y="4186034"/>
              <a:ext cx="46128" cy="179565"/>
            </a:xfrm>
            <a:custGeom>
              <a:rect b="b" l="l" r="r" t="t"/>
              <a:pathLst>
                <a:path extrusionOk="0" h="5590" w="1436">
                  <a:moveTo>
                    <a:pt x="1036" y="1"/>
                  </a:moveTo>
                  <a:lnTo>
                    <a:pt x="188" y="963"/>
                  </a:lnTo>
                  <a:cubicBezTo>
                    <a:pt x="67" y="1099"/>
                    <a:pt x="1" y="1275"/>
                    <a:pt x="1" y="1456"/>
                  </a:cubicBezTo>
                  <a:lnTo>
                    <a:pt x="1" y="4135"/>
                  </a:lnTo>
                  <a:cubicBezTo>
                    <a:pt x="1" y="4316"/>
                    <a:pt x="67" y="4493"/>
                    <a:pt x="188" y="4627"/>
                  </a:cubicBezTo>
                  <a:lnTo>
                    <a:pt x="1036" y="5590"/>
                  </a:lnTo>
                  <a:lnTo>
                    <a:pt x="1430" y="5590"/>
                  </a:lnTo>
                  <a:lnTo>
                    <a:pt x="412" y="4430"/>
                  </a:lnTo>
                  <a:cubicBezTo>
                    <a:pt x="340" y="4349"/>
                    <a:pt x="299" y="4244"/>
                    <a:pt x="299" y="4135"/>
                  </a:cubicBezTo>
                  <a:lnTo>
                    <a:pt x="299" y="1456"/>
                  </a:lnTo>
                  <a:cubicBezTo>
                    <a:pt x="299" y="1347"/>
                    <a:pt x="340" y="1243"/>
                    <a:pt x="412" y="1160"/>
                  </a:cubicBezTo>
                  <a:lnTo>
                    <a:pt x="1435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6"/>
            <p:cNvSpPr/>
            <p:nvPr/>
          </p:nvSpPr>
          <p:spPr>
            <a:xfrm>
              <a:off x="2913411" y="4203895"/>
              <a:ext cx="164724" cy="143780"/>
            </a:xfrm>
            <a:custGeom>
              <a:rect b="b" l="l" r="r" t="t"/>
              <a:pathLst>
                <a:path extrusionOk="0" h="4476" w="5128">
                  <a:moveTo>
                    <a:pt x="921" y="1"/>
                  </a:moveTo>
                  <a:cubicBezTo>
                    <a:pt x="817" y="1"/>
                    <a:pt x="715" y="45"/>
                    <a:pt x="644" y="124"/>
                  </a:cubicBezTo>
                  <a:lnTo>
                    <a:pt x="96" y="733"/>
                  </a:lnTo>
                  <a:cubicBezTo>
                    <a:pt x="35" y="803"/>
                    <a:pt x="0" y="891"/>
                    <a:pt x="0" y="984"/>
                  </a:cubicBezTo>
                  <a:lnTo>
                    <a:pt x="0" y="3492"/>
                  </a:lnTo>
                  <a:cubicBezTo>
                    <a:pt x="0" y="3585"/>
                    <a:pt x="35" y="3673"/>
                    <a:pt x="96" y="3743"/>
                  </a:cubicBezTo>
                  <a:lnTo>
                    <a:pt x="644" y="4352"/>
                  </a:lnTo>
                  <a:cubicBezTo>
                    <a:pt x="715" y="4430"/>
                    <a:pt x="817" y="4475"/>
                    <a:pt x="921" y="4475"/>
                  </a:cubicBezTo>
                  <a:lnTo>
                    <a:pt x="4205" y="4475"/>
                  </a:lnTo>
                  <a:cubicBezTo>
                    <a:pt x="4311" y="4475"/>
                    <a:pt x="4413" y="4430"/>
                    <a:pt x="4482" y="4352"/>
                  </a:cubicBezTo>
                  <a:lnTo>
                    <a:pt x="5031" y="3743"/>
                  </a:lnTo>
                  <a:cubicBezTo>
                    <a:pt x="5093" y="3673"/>
                    <a:pt x="5128" y="3585"/>
                    <a:pt x="5128" y="3492"/>
                  </a:cubicBezTo>
                  <a:lnTo>
                    <a:pt x="5128" y="984"/>
                  </a:lnTo>
                  <a:cubicBezTo>
                    <a:pt x="5128" y="891"/>
                    <a:pt x="5093" y="803"/>
                    <a:pt x="5031" y="733"/>
                  </a:cubicBezTo>
                  <a:lnTo>
                    <a:pt x="4482" y="124"/>
                  </a:lnTo>
                  <a:cubicBezTo>
                    <a:pt x="4413" y="45"/>
                    <a:pt x="4311" y="1"/>
                    <a:pt x="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6"/>
            <p:cNvSpPr/>
            <p:nvPr/>
          </p:nvSpPr>
          <p:spPr>
            <a:xfrm>
              <a:off x="2943351" y="4325227"/>
              <a:ext cx="104751" cy="8962"/>
            </a:xfrm>
            <a:custGeom>
              <a:rect b="b" l="l" r="r" t="t"/>
              <a:pathLst>
                <a:path extrusionOk="0" h="279" w="3261">
                  <a:moveTo>
                    <a:pt x="139" y="0"/>
                  </a:moveTo>
                  <a:cubicBezTo>
                    <a:pt x="64" y="0"/>
                    <a:pt x="0" y="63"/>
                    <a:pt x="0" y="139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3121" y="278"/>
                  </a:lnTo>
                  <a:cubicBezTo>
                    <a:pt x="3200" y="278"/>
                    <a:pt x="3260" y="215"/>
                    <a:pt x="3260" y="139"/>
                  </a:cubicBezTo>
                  <a:cubicBezTo>
                    <a:pt x="3260" y="63"/>
                    <a:pt x="3200" y="0"/>
                    <a:pt x="312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6"/>
            <p:cNvSpPr/>
            <p:nvPr/>
          </p:nvSpPr>
          <p:spPr>
            <a:xfrm>
              <a:off x="2943351" y="4217419"/>
              <a:ext cx="68678" cy="9026"/>
            </a:xfrm>
            <a:custGeom>
              <a:rect b="b" l="l" r="r" t="t"/>
              <a:pathLst>
                <a:path extrusionOk="0" h="281" w="2138">
                  <a:moveTo>
                    <a:pt x="139" y="1"/>
                  </a:moveTo>
                  <a:cubicBezTo>
                    <a:pt x="64" y="1"/>
                    <a:pt x="0" y="65"/>
                    <a:pt x="0" y="140"/>
                  </a:cubicBezTo>
                  <a:cubicBezTo>
                    <a:pt x="0" y="217"/>
                    <a:pt x="63" y="280"/>
                    <a:pt x="139" y="280"/>
                  </a:cubicBezTo>
                  <a:lnTo>
                    <a:pt x="1998" y="280"/>
                  </a:lnTo>
                  <a:cubicBezTo>
                    <a:pt x="2076" y="280"/>
                    <a:pt x="2137" y="217"/>
                    <a:pt x="2137" y="140"/>
                  </a:cubicBezTo>
                  <a:cubicBezTo>
                    <a:pt x="2137" y="65"/>
                    <a:pt x="2076" y="1"/>
                    <a:pt x="199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6"/>
            <p:cNvSpPr/>
            <p:nvPr/>
          </p:nvSpPr>
          <p:spPr>
            <a:xfrm>
              <a:off x="3021252" y="4217419"/>
              <a:ext cx="26854" cy="9026"/>
            </a:xfrm>
            <a:custGeom>
              <a:rect b="b" l="l" r="r" t="t"/>
              <a:pathLst>
                <a:path extrusionOk="0" h="281" w="836">
                  <a:moveTo>
                    <a:pt x="139" y="1"/>
                  </a:moveTo>
                  <a:cubicBezTo>
                    <a:pt x="64" y="1"/>
                    <a:pt x="0" y="65"/>
                    <a:pt x="0" y="140"/>
                  </a:cubicBezTo>
                  <a:cubicBezTo>
                    <a:pt x="0" y="217"/>
                    <a:pt x="61" y="280"/>
                    <a:pt x="139" y="280"/>
                  </a:cubicBezTo>
                  <a:lnTo>
                    <a:pt x="696" y="280"/>
                  </a:lnTo>
                  <a:cubicBezTo>
                    <a:pt x="775" y="280"/>
                    <a:pt x="835" y="217"/>
                    <a:pt x="835" y="140"/>
                  </a:cubicBezTo>
                  <a:cubicBezTo>
                    <a:pt x="835" y="65"/>
                    <a:pt x="775" y="1"/>
                    <a:pt x="696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6"/>
            <p:cNvSpPr/>
            <p:nvPr/>
          </p:nvSpPr>
          <p:spPr>
            <a:xfrm>
              <a:off x="2937055" y="4239809"/>
              <a:ext cx="118564" cy="70702"/>
            </a:xfrm>
            <a:custGeom>
              <a:rect b="b" l="l" r="r" t="t"/>
              <a:pathLst>
                <a:path extrusionOk="0" h="2201" w="3691">
                  <a:moveTo>
                    <a:pt x="205" y="0"/>
                  </a:moveTo>
                  <a:lnTo>
                    <a:pt x="149" y="39"/>
                  </a:lnTo>
                  <a:cubicBezTo>
                    <a:pt x="49" y="39"/>
                    <a:pt x="1" y="122"/>
                    <a:pt x="1" y="225"/>
                  </a:cubicBezTo>
                  <a:lnTo>
                    <a:pt x="1" y="2015"/>
                  </a:lnTo>
                  <a:cubicBezTo>
                    <a:pt x="1" y="2118"/>
                    <a:pt x="85" y="2201"/>
                    <a:pt x="188" y="2201"/>
                  </a:cubicBezTo>
                  <a:lnTo>
                    <a:pt x="3468" y="2201"/>
                  </a:lnTo>
                  <a:cubicBezTo>
                    <a:pt x="3571" y="2201"/>
                    <a:pt x="3655" y="2154"/>
                    <a:pt x="3652" y="2051"/>
                  </a:cubicBezTo>
                  <a:lnTo>
                    <a:pt x="3691" y="1995"/>
                  </a:lnTo>
                  <a:lnTo>
                    <a:pt x="3691" y="187"/>
                  </a:lnTo>
                  <a:cubicBezTo>
                    <a:pt x="3691" y="84"/>
                    <a:pt x="3607" y="0"/>
                    <a:pt x="350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6"/>
            <p:cNvSpPr/>
            <p:nvPr/>
          </p:nvSpPr>
          <p:spPr>
            <a:xfrm>
              <a:off x="2935898" y="4239906"/>
              <a:ext cx="119785" cy="71858"/>
            </a:xfrm>
            <a:custGeom>
              <a:rect b="b" l="l" r="r" t="t"/>
              <a:pathLst>
                <a:path extrusionOk="0" h="2237" w="3729">
                  <a:moveTo>
                    <a:pt x="188" y="0"/>
                  </a:moveTo>
                  <a:cubicBezTo>
                    <a:pt x="85" y="0"/>
                    <a:pt x="1" y="83"/>
                    <a:pt x="1" y="185"/>
                  </a:cubicBezTo>
                  <a:lnTo>
                    <a:pt x="1" y="2050"/>
                  </a:lnTo>
                  <a:cubicBezTo>
                    <a:pt x="1" y="2153"/>
                    <a:pt x="85" y="2237"/>
                    <a:pt x="188" y="2237"/>
                  </a:cubicBezTo>
                  <a:lnTo>
                    <a:pt x="3542" y="2237"/>
                  </a:lnTo>
                  <a:cubicBezTo>
                    <a:pt x="3646" y="2237"/>
                    <a:pt x="3728" y="2153"/>
                    <a:pt x="3728" y="2050"/>
                  </a:cubicBezTo>
                  <a:lnTo>
                    <a:pt x="3728" y="1995"/>
                  </a:lnTo>
                  <a:lnTo>
                    <a:pt x="355" y="1995"/>
                  </a:lnTo>
                  <a:cubicBezTo>
                    <a:pt x="295" y="1995"/>
                    <a:pt x="244" y="1944"/>
                    <a:pt x="244" y="188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6"/>
            <p:cNvSpPr/>
            <p:nvPr/>
          </p:nvSpPr>
          <p:spPr>
            <a:xfrm>
              <a:off x="2985241" y="4253366"/>
              <a:ext cx="56921" cy="8962"/>
            </a:xfrm>
            <a:custGeom>
              <a:rect b="b" l="l" r="r" t="t"/>
              <a:pathLst>
                <a:path extrusionOk="0" h="279" w="1772">
                  <a:moveTo>
                    <a:pt x="141" y="1"/>
                  </a:moveTo>
                  <a:cubicBezTo>
                    <a:pt x="64" y="1"/>
                    <a:pt x="1" y="63"/>
                    <a:pt x="1" y="140"/>
                  </a:cubicBezTo>
                  <a:cubicBezTo>
                    <a:pt x="1" y="215"/>
                    <a:pt x="63" y="279"/>
                    <a:pt x="141" y="279"/>
                  </a:cubicBezTo>
                  <a:lnTo>
                    <a:pt x="1632" y="279"/>
                  </a:lnTo>
                  <a:cubicBezTo>
                    <a:pt x="1709" y="279"/>
                    <a:pt x="1771" y="215"/>
                    <a:pt x="1771" y="140"/>
                  </a:cubicBezTo>
                  <a:cubicBezTo>
                    <a:pt x="1771" y="63"/>
                    <a:pt x="1709" y="1"/>
                    <a:pt x="163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6"/>
            <p:cNvSpPr/>
            <p:nvPr/>
          </p:nvSpPr>
          <p:spPr>
            <a:xfrm>
              <a:off x="2953824" y="4275788"/>
              <a:ext cx="83872" cy="17989"/>
            </a:xfrm>
            <a:custGeom>
              <a:rect b="b" l="l" r="r" t="t"/>
              <a:pathLst>
                <a:path extrusionOk="0" h="560" w="2611">
                  <a:moveTo>
                    <a:pt x="74" y="1"/>
                  </a:moveTo>
                  <a:cubicBezTo>
                    <a:pt x="33" y="1"/>
                    <a:pt x="0" y="34"/>
                    <a:pt x="0" y="74"/>
                  </a:cubicBezTo>
                  <a:lnTo>
                    <a:pt x="0" y="486"/>
                  </a:lnTo>
                  <a:cubicBezTo>
                    <a:pt x="0" y="528"/>
                    <a:pt x="33" y="559"/>
                    <a:pt x="74" y="559"/>
                  </a:cubicBezTo>
                  <a:lnTo>
                    <a:pt x="2535" y="559"/>
                  </a:lnTo>
                  <a:cubicBezTo>
                    <a:pt x="2577" y="559"/>
                    <a:pt x="2610" y="526"/>
                    <a:pt x="2610" y="486"/>
                  </a:cubicBezTo>
                  <a:lnTo>
                    <a:pt x="2610" y="74"/>
                  </a:lnTo>
                  <a:cubicBezTo>
                    <a:pt x="2610" y="34"/>
                    <a:pt x="2577" y="1"/>
                    <a:pt x="253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6" name="Google Shape;2326;p16"/>
          <p:cNvGrpSpPr/>
          <p:nvPr/>
        </p:nvGrpSpPr>
        <p:grpSpPr>
          <a:xfrm>
            <a:off x="1321730" y="2695641"/>
            <a:ext cx="168405" cy="236630"/>
            <a:chOff x="2246708" y="4126926"/>
            <a:chExt cx="209668" cy="297723"/>
          </a:xfrm>
        </p:grpSpPr>
        <p:sp>
          <p:nvSpPr>
            <p:cNvPr id="2327" name="Google Shape;2327;p16"/>
            <p:cNvSpPr/>
            <p:nvPr/>
          </p:nvSpPr>
          <p:spPr>
            <a:xfrm>
              <a:off x="2286895" y="4126926"/>
              <a:ext cx="43751" cy="35945"/>
            </a:xfrm>
            <a:custGeom>
              <a:rect b="b" l="l" r="r" t="t"/>
              <a:pathLst>
                <a:path extrusionOk="0" h="1119" w="1362">
                  <a:moveTo>
                    <a:pt x="225" y="1"/>
                  </a:moveTo>
                  <a:lnTo>
                    <a:pt x="187" y="38"/>
                  </a:lnTo>
                  <a:cubicBezTo>
                    <a:pt x="83" y="38"/>
                    <a:pt x="0" y="122"/>
                    <a:pt x="0" y="225"/>
                  </a:cubicBezTo>
                  <a:lnTo>
                    <a:pt x="0" y="1118"/>
                  </a:lnTo>
                  <a:lnTo>
                    <a:pt x="1324" y="1118"/>
                  </a:lnTo>
                  <a:lnTo>
                    <a:pt x="1361" y="858"/>
                  </a:lnTo>
                  <a:lnTo>
                    <a:pt x="1361" y="699"/>
                  </a:lnTo>
                  <a:lnTo>
                    <a:pt x="1324" y="560"/>
                  </a:lnTo>
                  <a:lnTo>
                    <a:pt x="1361" y="421"/>
                  </a:lnTo>
                  <a:lnTo>
                    <a:pt x="1361" y="187"/>
                  </a:lnTo>
                  <a:cubicBezTo>
                    <a:pt x="1361" y="83"/>
                    <a:pt x="1277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6"/>
            <p:cNvSpPr/>
            <p:nvPr/>
          </p:nvSpPr>
          <p:spPr>
            <a:xfrm>
              <a:off x="2285675" y="4126926"/>
              <a:ext cx="44972" cy="37198"/>
            </a:xfrm>
            <a:custGeom>
              <a:rect b="b" l="l" r="r" t="t"/>
              <a:pathLst>
                <a:path extrusionOk="0" h="1158" w="1400">
                  <a:moveTo>
                    <a:pt x="186" y="1"/>
                  </a:moveTo>
                  <a:cubicBezTo>
                    <a:pt x="83" y="1"/>
                    <a:pt x="1" y="83"/>
                    <a:pt x="1" y="187"/>
                  </a:cubicBezTo>
                  <a:lnTo>
                    <a:pt x="1" y="1157"/>
                  </a:lnTo>
                  <a:lnTo>
                    <a:pt x="1399" y="1157"/>
                  </a:lnTo>
                  <a:lnTo>
                    <a:pt x="1399" y="858"/>
                  </a:lnTo>
                  <a:lnTo>
                    <a:pt x="335" y="858"/>
                  </a:lnTo>
                  <a:cubicBezTo>
                    <a:pt x="293" y="858"/>
                    <a:pt x="261" y="826"/>
                    <a:pt x="261" y="784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6"/>
            <p:cNvSpPr/>
            <p:nvPr/>
          </p:nvSpPr>
          <p:spPr>
            <a:xfrm>
              <a:off x="2311759" y="4140482"/>
              <a:ext cx="18888" cy="8994"/>
            </a:xfrm>
            <a:custGeom>
              <a:rect b="b" l="l" r="r" t="t"/>
              <a:pathLst>
                <a:path extrusionOk="0" h="280" w="588">
                  <a:moveTo>
                    <a:pt x="140" y="0"/>
                  </a:moveTo>
                  <a:cubicBezTo>
                    <a:pt x="65" y="0"/>
                    <a:pt x="1" y="62"/>
                    <a:pt x="1" y="139"/>
                  </a:cubicBezTo>
                  <a:cubicBezTo>
                    <a:pt x="1" y="216"/>
                    <a:pt x="62" y="279"/>
                    <a:pt x="140" y="279"/>
                  </a:cubicBezTo>
                  <a:lnTo>
                    <a:pt x="587" y="279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6"/>
            <p:cNvSpPr/>
            <p:nvPr/>
          </p:nvSpPr>
          <p:spPr>
            <a:xfrm>
              <a:off x="2266850" y="4162840"/>
              <a:ext cx="83551" cy="29970"/>
            </a:xfrm>
            <a:custGeom>
              <a:rect b="b" l="l" r="r" t="t"/>
              <a:pathLst>
                <a:path extrusionOk="0" h="933" w="2601">
                  <a:moveTo>
                    <a:pt x="251" y="0"/>
                  </a:moveTo>
                  <a:cubicBezTo>
                    <a:pt x="98" y="0"/>
                    <a:pt x="1" y="251"/>
                    <a:pt x="1" y="406"/>
                  </a:cubicBezTo>
                  <a:lnTo>
                    <a:pt x="8" y="933"/>
                  </a:lnTo>
                  <a:lnTo>
                    <a:pt x="2544" y="933"/>
                  </a:lnTo>
                  <a:lnTo>
                    <a:pt x="2600" y="652"/>
                  </a:lnTo>
                  <a:lnTo>
                    <a:pt x="2600" y="280"/>
                  </a:lnTo>
                  <a:cubicBezTo>
                    <a:pt x="2600" y="128"/>
                    <a:pt x="2476" y="0"/>
                    <a:pt x="2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6"/>
            <p:cNvSpPr/>
            <p:nvPr/>
          </p:nvSpPr>
          <p:spPr>
            <a:xfrm>
              <a:off x="2265918" y="4162840"/>
              <a:ext cx="84482" cy="31801"/>
            </a:xfrm>
            <a:custGeom>
              <a:rect b="b" l="l" r="r" t="t"/>
              <a:pathLst>
                <a:path extrusionOk="0" h="990" w="2630">
                  <a:moveTo>
                    <a:pt x="280" y="0"/>
                  </a:moveTo>
                  <a:cubicBezTo>
                    <a:pt x="125" y="0"/>
                    <a:pt x="1" y="128"/>
                    <a:pt x="1" y="281"/>
                  </a:cubicBezTo>
                  <a:lnTo>
                    <a:pt x="1" y="989"/>
                  </a:lnTo>
                  <a:lnTo>
                    <a:pt x="2629" y="989"/>
                  </a:lnTo>
                  <a:lnTo>
                    <a:pt x="2629" y="655"/>
                  </a:lnTo>
                  <a:lnTo>
                    <a:pt x="336" y="655"/>
                  </a:lnTo>
                  <a:cubicBezTo>
                    <a:pt x="306" y="655"/>
                    <a:pt x="280" y="629"/>
                    <a:pt x="280" y="598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2247640" y="4192844"/>
              <a:ext cx="121905" cy="31159"/>
            </a:xfrm>
            <a:custGeom>
              <a:rect b="b" l="l" r="r" t="t"/>
              <a:pathLst>
                <a:path extrusionOk="0" h="970" w="3795">
                  <a:moveTo>
                    <a:pt x="274" y="0"/>
                  </a:moveTo>
                  <a:lnTo>
                    <a:pt x="253" y="15"/>
                  </a:lnTo>
                  <a:cubicBezTo>
                    <a:pt x="96" y="15"/>
                    <a:pt x="1" y="195"/>
                    <a:pt x="1" y="350"/>
                  </a:cubicBezTo>
                  <a:lnTo>
                    <a:pt x="12" y="924"/>
                  </a:lnTo>
                  <a:lnTo>
                    <a:pt x="50" y="969"/>
                  </a:lnTo>
                  <a:lnTo>
                    <a:pt x="3692" y="970"/>
                  </a:lnTo>
                  <a:lnTo>
                    <a:pt x="3795" y="932"/>
                  </a:lnTo>
                  <a:lnTo>
                    <a:pt x="3795" y="279"/>
                  </a:lnTo>
                  <a:cubicBezTo>
                    <a:pt x="3795" y="126"/>
                    <a:pt x="3669" y="0"/>
                    <a:pt x="3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2246772" y="4192780"/>
              <a:ext cx="9637" cy="31833"/>
            </a:xfrm>
            <a:custGeom>
              <a:rect b="b" l="l" r="r" t="t"/>
              <a:pathLst>
                <a:path extrusionOk="0" h="991" w="300">
                  <a:moveTo>
                    <a:pt x="281" y="1"/>
                  </a:moveTo>
                  <a:cubicBezTo>
                    <a:pt x="126" y="1"/>
                    <a:pt x="0" y="128"/>
                    <a:pt x="0" y="281"/>
                  </a:cubicBezTo>
                  <a:lnTo>
                    <a:pt x="0" y="934"/>
                  </a:lnTo>
                  <a:lnTo>
                    <a:pt x="149" y="991"/>
                  </a:lnTo>
                  <a:lnTo>
                    <a:pt x="300" y="934"/>
                  </a:lnTo>
                  <a:lnTo>
                    <a:pt x="300" y="2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2247929" y="4393362"/>
              <a:ext cx="121616" cy="30067"/>
            </a:xfrm>
            <a:custGeom>
              <a:rect b="b" l="l" r="r" t="t"/>
              <a:pathLst>
                <a:path extrusionOk="0" h="936" w="3786">
                  <a:moveTo>
                    <a:pt x="3661" y="0"/>
                  </a:moveTo>
                  <a:lnTo>
                    <a:pt x="44" y="2"/>
                  </a:lnTo>
                  <a:lnTo>
                    <a:pt x="0" y="39"/>
                  </a:lnTo>
                  <a:lnTo>
                    <a:pt x="0" y="655"/>
                  </a:lnTo>
                  <a:cubicBezTo>
                    <a:pt x="0" y="811"/>
                    <a:pt x="128" y="935"/>
                    <a:pt x="281" y="935"/>
                  </a:cubicBezTo>
                  <a:lnTo>
                    <a:pt x="3507" y="935"/>
                  </a:lnTo>
                  <a:cubicBezTo>
                    <a:pt x="3661" y="935"/>
                    <a:pt x="3786" y="847"/>
                    <a:pt x="3786" y="692"/>
                  </a:cubicBezTo>
                  <a:lnTo>
                    <a:pt x="3786" y="39"/>
                  </a:lnTo>
                  <a:lnTo>
                    <a:pt x="3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6"/>
            <p:cNvSpPr/>
            <p:nvPr/>
          </p:nvSpPr>
          <p:spPr>
            <a:xfrm>
              <a:off x="2246708" y="4393394"/>
              <a:ext cx="122836" cy="31255"/>
            </a:xfrm>
            <a:custGeom>
              <a:rect b="b" l="l" r="r" t="t"/>
              <a:pathLst>
                <a:path extrusionOk="0" h="973" w="3824">
                  <a:moveTo>
                    <a:pt x="145" y="1"/>
                  </a:moveTo>
                  <a:lnTo>
                    <a:pt x="1" y="38"/>
                  </a:lnTo>
                  <a:lnTo>
                    <a:pt x="1" y="691"/>
                  </a:lnTo>
                  <a:cubicBezTo>
                    <a:pt x="1" y="848"/>
                    <a:pt x="128" y="972"/>
                    <a:pt x="282" y="972"/>
                  </a:cubicBezTo>
                  <a:lnTo>
                    <a:pt x="2984" y="972"/>
                  </a:lnTo>
                  <a:lnTo>
                    <a:pt x="3545" y="916"/>
                  </a:lnTo>
                  <a:cubicBezTo>
                    <a:pt x="3699" y="916"/>
                    <a:pt x="3824" y="846"/>
                    <a:pt x="3824" y="691"/>
                  </a:cubicBezTo>
                  <a:lnTo>
                    <a:pt x="3824" y="674"/>
                  </a:lnTo>
                  <a:lnTo>
                    <a:pt x="393" y="674"/>
                  </a:lnTo>
                  <a:cubicBezTo>
                    <a:pt x="341" y="674"/>
                    <a:pt x="299" y="630"/>
                    <a:pt x="299" y="580"/>
                  </a:cubicBezTo>
                  <a:lnTo>
                    <a:pt x="299" y="38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6"/>
            <p:cNvSpPr/>
            <p:nvPr/>
          </p:nvSpPr>
          <p:spPr>
            <a:xfrm>
              <a:off x="2248025" y="4222719"/>
              <a:ext cx="121519" cy="171952"/>
            </a:xfrm>
            <a:custGeom>
              <a:rect b="b" l="l" r="r" t="t"/>
              <a:pathLst>
                <a:path extrusionOk="0" h="5353" w="3783">
                  <a:moveTo>
                    <a:pt x="261" y="1"/>
                  </a:moveTo>
                  <a:lnTo>
                    <a:pt x="0" y="39"/>
                  </a:lnTo>
                  <a:lnTo>
                    <a:pt x="0" y="5315"/>
                  </a:lnTo>
                  <a:lnTo>
                    <a:pt x="261" y="5353"/>
                  </a:lnTo>
                  <a:lnTo>
                    <a:pt x="3783" y="5353"/>
                  </a:lnTo>
                  <a:lnTo>
                    <a:pt x="3783" y="2"/>
                  </a:lnTo>
                  <a:lnTo>
                    <a:pt x="3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6"/>
            <p:cNvSpPr/>
            <p:nvPr/>
          </p:nvSpPr>
          <p:spPr>
            <a:xfrm>
              <a:off x="2246772" y="4222784"/>
              <a:ext cx="9637" cy="171887"/>
            </a:xfrm>
            <a:custGeom>
              <a:rect b="b" l="l" r="r" t="t"/>
              <a:pathLst>
                <a:path extrusionOk="0" h="5351" w="300">
                  <a:moveTo>
                    <a:pt x="0" y="0"/>
                  </a:moveTo>
                  <a:lnTo>
                    <a:pt x="0" y="5351"/>
                  </a:lnTo>
                  <a:lnTo>
                    <a:pt x="300" y="535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6"/>
            <p:cNvSpPr/>
            <p:nvPr/>
          </p:nvSpPr>
          <p:spPr>
            <a:xfrm>
              <a:off x="2266850" y="4240741"/>
              <a:ext cx="83775" cy="134786"/>
            </a:xfrm>
            <a:custGeom>
              <a:rect b="b" l="l" r="r" t="t"/>
              <a:pathLst>
                <a:path extrusionOk="0" h="4196" w="2608">
                  <a:moveTo>
                    <a:pt x="222" y="0"/>
                  </a:moveTo>
                  <a:lnTo>
                    <a:pt x="74" y="38"/>
                  </a:lnTo>
                  <a:cubicBezTo>
                    <a:pt x="32" y="38"/>
                    <a:pt x="1" y="71"/>
                    <a:pt x="1" y="113"/>
                  </a:cubicBezTo>
                  <a:lnTo>
                    <a:pt x="1" y="4122"/>
                  </a:lnTo>
                  <a:cubicBezTo>
                    <a:pt x="1" y="4162"/>
                    <a:pt x="32" y="4195"/>
                    <a:pt x="74" y="4195"/>
                  </a:cubicBezTo>
                  <a:lnTo>
                    <a:pt x="2498" y="4195"/>
                  </a:lnTo>
                  <a:cubicBezTo>
                    <a:pt x="2538" y="4195"/>
                    <a:pt x="2573" y="4161"/>
                    <a:pt x="2569" y="4119"/>
                  </a:cubicBezTo>
                  <a:lnTo>
                    <a:pt x="2608" y="3971"/>
                  </a:lnTo>
                  <a:lnTo>
                    <a:pt x="2608" y="74"/>
                  </a:lnTo>
                  <a:cubicBezTo>
                    <a:pt x="2608" y="33"/>
                    <a:pt x="2574" y="0"/>
                    <a:pt x="2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6"/>
            <p:cNvSpPr/>
            <p:nvPr/>
          </p:nvSpPr>
          <p:spPr>
            <a:xfrm>
              <a:off x="2265693" y="4240741"/>
              <a:ext cx="84996" cy="135942"/>
            </a:xfrm>
            <a:custGeom>
              <a:rect b="b" l="l" r="r" t="t"/>
              <a:pathLst>
                <a:path extrusionOk="0" h="4232" w="2646">
                  <a:moveTo>
                    <a:pt x="74" y="0"/>
                  </a:moveTo>
                  <a:cubicBezTo>
                    <a:pt x="32" y="0"/>
                    <a:pt x="0" y="33"/>
                    <a:pt x="0" y="75"/>
                  </a:cubicBezTo>
                  <a:lnTo>
                    <a:pt x="0" y="4158"/>
                  </a:lnTo>
                  <a:cubicBezTo>
                    <a:pt x="0" y="4198"/>
                    <a:pt x="32" y="4232"/>
                    <a:pt x="74" y="4232"/>
                  </a:cubicBezTo>
                  <a:lnTo>
                    <a:pt x="2571" y="4232"/>
                  </a:lnTo>
                  <a:cubicBezTo>
                    <a:pt x="2613" y="4232"/>
                    <a:pt x="2645" y="4198"/>
                    <a:pt x="2645" y="4158"/>
                  </a:cubicBezTo>
                  <a:lnTo>
                    <a:pt x="2645" y="3971"/>
                  </a:lnTo>
                  <a:lnTo>
                    <a:pt x="335" y="3971"/>
                  </a:lnTo>
                  <a:cubicBezTo>
                    <a:pt x="293" y="3971"/>
                    <a:pt x="261" y="3938"/>
                    <a:pt x="261" y="389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6"/>
            <p:cNvSpPr/>
            <p:nvPr/>
          </p:nvSpPr>
          <p:spPr>
            <a:xfrm>
              <a:off x="2279732" y="4354203"/>
              <a:ext cx="69095" cy="8994"/>
            </a:xfrm>
            <a:custGeom>
              <a:rect b="b" l="l" r="r" t="t"/>
              <a:pathLst>
                <a:path extrusionOk="0" h="280" w="2151">
                  <a:moveTo>
                    <a:pt x="140" y="0"/>
                  </a:moveTo>
                  <a:cubicBezTo>
                    <a:pt x="64" y="0"/>
                    <a:pt x="1" y="63"/>
                    <a:pt x="1" y="141"/>
                  </a:cubicBezTo>
                  <a:cubicBezTo>
                    <a:pt x="1" y="216"/>
                    <a:pt x="63" y="280"/>
                    <a:pt x="140" y="280"/>
                  </a:cubicBezTo>
                  <a:lnTo>
                    <a:pt x="2011" y="280"/>
                  </a:lnTo>
                  <a:cubicBezTo>
                    <a:pt x="2089" y="280"/>
                    <a:pt x="2150" y="217"/>
                    <a:pt x="2150" y="141"/>
                  </a:cubicBezTo>
                  <a:cubicBezTo>
                    <a:pt x="2150" y="64"/>
                    <a:pt x="2089" y="0"/>
                    <a:pt x="201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6"/>
            <p:cNvSpPr/>
            <p:nvPr/>
          </p:nvSpPr>
          <p:spPr>
            <a:xfrm>
              <a:off x="2283651" y="4295609"/>
              <a:ext cx="33022" cy="32829"/>
            </a:xfrm>
            <a:custGeom>
              <a:rect b="b" l="l" r="r" t="t"/>
              <a:pathLst>
                <a:path extrusionOk="0" h="1022" w="1028">
                  <a:moveTo>
                    <a:pt x="514" y="1"/>
                  </a:moveTo>
                  <a:cubicBezTo>
                    <a:pt x="508" y="1"/>
                    <a:pt x="502" y="4"/>
                    <a:pt x="498" y="10"/>
                  </a:cubicBezTo>
                  <a:lnTo>
                    <a:pt x="492" y="19"/>
                  </a:lnTo>
                  <a:cubicBezTo>
                    <a:pt x="377" y="213"/>
                    <a:pt x="214" y="374"/>
                    <a:pt x="22" y="490"/>
                  </a:cubicBezTo>
                  <a:lnTo>
                    <a:pt x="13" y="495"/>
                  </a:lnTo>
                  <a:cubicBezTo>
                    <a:pt x="0" y="503"/>
                    <a:pt x="0" y="520"/>
                    <a:pt x="13" y="527"/>
                  </a:cubicBezTo>
                  <a:lnTo>
                    <a:pt x="22" y="533"/>
                  </a:lnTo>
                  <a:cubicBezTo>
                    <a:pt x="214" y="649"/>
                    <a:pt x="377" y="810"/>
                    <a:pt x="492" y="1004"/>
                  </a:cubicBezTo>
                  <a:lnTo>
                    <a:pt x="498" y="1012"/>
                  </a:lnTo>
                  <a:cubicBezTo>
                    <a:pt x="502" y="1019"/>
                    <a:pt x="508" y="1022"/>
                    <a:pt x="514" y="1022"/>
                  </a:cubicBezTo>
                  <a:cubicBezTo>
                    <a:pt x="520" y="1022"/>
                    <a:pt x="526" y="1019"/>
                    <a:pt x="530" y="1012"/>
                  </a:cubicBezTo>
                  <a:lnTo>
                    <a:pt x="536" y="1004"/>
                  </a:lnTo>
                  <a:cubicBezTo>
                    <a:pt x="652" y="810"/>
                    <a:pt x="812" y="649"/>
                    <a:pt x="1006" y="533"/>
                  </a:cubicBezTo>
                  <a:lnTo>
                    <a:pt x="1015" y="527"/>
                  </a:lnTo>
                  <a:cubicBezTo>
                    <a:pt x="1028" y="520"/>
                    <a:pt x="1028" y="503"/>
                    <a:pt x="1015" y="495"/>
                  </a:cubicBezTo>
                  <a:cubicBezTo>
                    <a:pt x="821" y="381"/>
                    <a:pt x="659" y="220"/>
                    <a:pt x="542" y="26"/>
                  </a:cubicBezTo>
                  <a:lnTo>
                    <a:pt x="530" y="10"/>
                  </a:lnTo>
                  <a:cubicBezTo>
                    <a:pt x="526" y="4"/>
                    <a:pt x="520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6"/>
            <p:cNvSpPr/>
            <p:nvPr/>
          </p:nvSpPr>
          <p:spPr>
            <a:xfrm>
              <a:off x="2308483" y="4258666"/>
              <a:ext cx="24124" cy="24028"/>
            </a:xfrm>
            <a:custGeom>
              <a:rect b="b" l="l" r="r" t="t"/>
              <a:pathLst>
                <a:path extrusionOk="0" h="748" w="751">
                  <a:moveTo>
                    <a:pt x="375" y="0"/>
                  </a:moveTo>
                  <a:cubicBezTo>
                    <a:pt x="371" y="0"/>
                    <a:pt x="366" y="2"/>
                    <a:pt x="364" y="7"/>
                  </a:cubicBezTo>
                  <a:lnTo>
                    <a:pt x="359" y="14"/>
                  </a:lnTo>
                  <a:cubicBezTo>
                    <a:pt x="275" y="156"/>
                    <a:pt x="157" y="273"/>
                    <a:pt x="16" y="358"/>
                  </a:cubicBezTo>
                  <a:lnTo>
                    <a:pt x="9" y="361"/>
                  </a:lnTo>
                  <a:cubicBezTo>
                    <a:pt x="0" y="367"/>
                    <a:pt x="0" y="380"/>
                    <a:pt x="9" y="386"/>
                  </a:cubicBezTo>
                  <a:lnTo>
                    <a:pt x="16" y="389"/>
                  </a:lnTo>
                  <a:cubicBezTo>
                    <a:pt x="157" y="474"/>
                    <a:pt x="275" y="592"/>
                    <a:pt x="359" y="733"/>
                  </a:cubicBezTo>
                  <a:lnTo>
                    <a:pt x="364" y="741"/>
                  </a:lnTo>
                  <a:cubicBezTo>
                    <a:pt x="366" y="745"/>
                    <a:pt x="371" y="747"/>
                    <a:pt x="375" y="747"/>
                  </a:cubicBezTo>
                  <a:cubicBezTo>
                    <a:pt x="379" y="747"/>
                    <a:pt x="384" y="745"/>
                    <a:pt x="387" y="741"/>
                  </a:cubicBezTo>
                  <a:lnTo>
                    <a:pt x="391" y="733"/>
                  </a:lnTo>
                  <a:cubicBezTo>
                    <a:pt x="475" y="592"/>
                    <a:pt x="592" y="474"/>
                    <a:pt x="734" y="389"/>
                  </a:cubicBezTo>
                  <a:lnTo>
                    <a:pt x="740" y="386"/>
                  </a:lnTo>
                  <a:cubicBezTo>
                    <a:pt x="750" y="380"/>
                    <a:pt x="750" y="367"/>
                    <a:pt x="741" y="361"/>
                  </a:cubicBezTo>
                  <a:cubicBezTo>
                    <a:pt x="599" y="279"/>
                    <a:pt x="481" y="162"/>
                    <a:pt x="394" y="20"/>
                  </a:cubicBezTo>
                  <a:lnTo>
                    <a:pt x="387" y="7"/>
                  </a:lnTo>
                  <a:cubicBezTo>
                    <a:pt x="384" y="2"/>
                    <a:pt x="379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6"/>
            <p:cNvSpPr/>
            <p:nvPr/>
          </p:nvSpPr>
          <p:spPr>
            <a:xfrm>
              <a:off x="2334150" y="4322721"/>
              <a:ext cx="122226" cy="101250"/>
            </a:xfrm>
            <a:custGeom>
              <a:rect b="b" l="l" r="r" t="t"/>
              <a:pathLst>
                <a:path extrusionOk="0" h="3152" w="3805">
                  <a:moveTo>
                    <a:pt x="280" y="0"/>
                  </a:moveTo>
                  <a:lnTo>
                    <a:pt x="261" y="18"/>
                  </a:lnTo>
                  <a:cubicBezTo>
                    <a:pt x="107" y="18"/>
                    <a:pt x="0" y="145"/>
                    <a:pt x="0" y="299"/>
                  </a:cubicBezTo>
                  <a:lnTo>
                    <a:pt x="0" y="2872"/>
                  </a:lnTo>
                  <a:cubicBezTo>
                    <a:pt x="0" y="3027"/>
                    <a:pt x="128" y="3152"/>
                    <a:pt x="281" y="3152"/>
                  </a:cubicBezTo>
                  <a:lnTo>
                    <a:pt x="3488" y="3134"/>
                  </a:lnTo>
                  <a:cubicBezTo>
                    <a:pt x="3643" y="3134"/>
                    <a:pt x="3786" y="3046"/>
                    <a:pt x="3786" y="2890"/>
                  </a:cubicBezTo>
                  <a:lnTo>
                    <a:pt x="3805" y="2872"/>
                  </a:lnTo>
                  <a:lnTo>
                    <a:pt x="3805" y="281"/>
                  </a:lnTo>
                  <a:cubicBezTo>
                    <a:pt x="3805" y="125"/>
                    <a:pt x="3677" y="0"/>
                    <a:pt x="3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6"/>
            <p:cNvSpPr/>
            <p:nvPr/>
          </p:nvSpPr>
          <p:spPr>
            <a:xfrm>
              <a:off x="2333507" y="4322753"/>
              <a:ext cx="122869" cy="101893"/>
            </a:xfrm>
            <a:custGeom>
              <a:rect b="b" l="l" r="r" t="t"/>
              <a:pathLst>
                <a:path extrusionOk="0" h="3172" w="3825">
                  <a:moveTo>
                    <a:pt x="281" y="1"/>
                  </a:moveTo>
                  <a:cubicBezTo>
                    <a:pt x="126" y="1"/>
                    <a:pt x="0" y="128"/>
                    <a:pt x="0" y="282"/>
                  </a:cubicBezTo>
                  <a:lnTo>
                    <a:pt x="0" y="2890"/>
                  </a:lnTo>
                  <a:cubicBezTo>
                    <a:pt x="0" y="3047"/>
                    <a:pt x="127" y="3171"/>
                    <a:pt x="281" y="3171"/>
                  </a:cubicBezTo>
                  <a:lnTo>
                    <a:pt x="3544" y="3171"/>
                  </a:lnTo>
                  <a:cubicBezTo>
                    <a:pt x="3699" y="3171"/>
                    <a:pt x="3825" y="3045"/>
                    <a:pt x="3825" y="2890"/>
                  </a:cubicBezTo>
                  <a:lnTo>
                    <a:pt x="3825" y="2873"/>
                  </a:lnTo>
                  <a:lnTo>
                    <a:pt x="3825" y="2871"/>
                  </a:lnTo>
                  <a:lnTo>
                    <a:pt x="447" y="2871"/>
                  </a:lnTo>
                  <a:cubicBezTo>
                    <a:pt x="366" y="2871"/>
                    <a:pt x="300" y="2806"/>
                    <a:pt x="300" y="2722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5" name="Google Shape;2345;p16"/>
          <p:cNvGrpSpPr/>
          <p:nvPr/>
        </p:nvGrpSpPr>
        <p:grpSpPr>
          <a:xfrm>
            <a:off x="1285715" y="1628488"/>
            <a:ext cx="240546" cy="208915"/>
            <a:chOff x="2836796" y="3480977"/>
            <a:chExt cx="299484" cy="297684"/>
          </a:xfrm>
        </p:grpSpPr>
        <p:sp>
          <p:nvSpPr>
            <p:cNvPr id="2346" name="Google Shape;2346;p16"/>
            <p:cNvSpPr/>
            <p:nvPr/>
          </p:nvSpPr>
          <p:spPr>
            <a:xfrm>
              <a:off x="2952217" y="3581300"/>
              <a:ext cx="82780" cy="82715"/>
            </a:xfrm>
            <a:custGeom>
              <a:rect b="b" l="l" r="r" t="t"/>
              <a:pathLst>
                <a:path extrusionOk="0" h="2575" w="2577">
                  <a:moveTo>
                    <a:pt x="416" y="1"/>
                  </a:moveTo>
                  <a:lnTo>
                    <a:pt x="114" y="303"/>
                  </a:lnTo>
                  <a:lnTo>
                    <a:pt x="1" y="570"/>
                  </a:lnTo>
                  <a:lnTo>
                    <a:pt x="1990" y="2575"/>
                  </a:lnTo>
                  <a:lnTo>
                    <a:pt x="2274" y="2462"/>
                  </a:lnTo>
                  <a:lnTo>
                    <a:pt x="2576" y="2160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6"/>
            <p:cNvSpPr/>
            <p:nvPr/>
          </p:nvSpPr>
          <p:spPr>
            <a:xfrm>
              <a:off x="2949519" y="3589685"/>
              <a:ext cx="77062" cy="77062"/>
            </a:xfrm>
            <a:custGeom>
              <a:rect b="b" l="l" r="r" t="t"/>
              <a:pathLst>
                <a:path extrusionOk="0" h="2399" w="2399">
                  <a:moveTo>
                    <a:pt x="670" y="0"/>
                  </a:moveTo>
                  <a:lnTo>
                    <a:pt x="467" y="203"/>
                  </a:lnTo>
                  <a:cubicBezTo>
                    <a:pt x="453" y="217"/>
                    <a:pt x="434" y="225"/>
                    <a:pt x="415" y="225"/>
                  </a:cubicBezTo>
                  <a:cubicBezTo>
                    <a:pt x="396" y="225"/>
                    <a:pt x="377" y="217"/>
                    <a:pt x="363" y="203"/>
                  </a:cubicBezTo>
                  <a:lnTo>
                    <a:pt x="198" y="39"/>
                  </a:lnTo>
                  <a:lnTo>
                    <a:pt x="1" y="236"/>
                  </a:lnTo>
                  <a:lnTo>
                    <a:pt x="218" y="453"/>
                  </a:lnTo>
                  <a:lnTo>
                    <a:pt x="613" y="850"/>
                  </a:lnTo>
                  <a:lnTo>
                    <a:pt x="1550" y="1785"/>
                  </a:lnTo>
                  <a:lnTo>
                    <a:pt x="1945" y="2182"/>
                  </a:lnTo>
                  <a:lnTo>
                    <a:pt x="2162" y="2399"/>
                  </a:lnTo>
                  <a:lnTo>
                    <a:pt x="2359" y="2201"/>
                  </a:lnTo>
                  <a:lnTo>
                    <a:pt x="2197" y="2038"/>
                  </a:lnTo>
                  <a:cubicBezTo>
                    <a:pt x="2167" y="2008"/>
                    <a:pt x="2167" y="1960"/>
                    <a:pt x="2196" y="1931"/>
                  </a:cubicBezTo>
                  <a:lnTo>
                    <a:pt x="2398" y="1729"/>
                  </a:lnTo>
                  <a:lnTo>
                    <a:pt x="2002" y="1332"/>
                  </a:lnTo>
                  <a:lnTo>
                    <a:pt x="1066" y="397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D1C7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6"/>
            <p:cNvSpPr/>
            <p:nvPr/>
          </p:nvSpPr>
          <p:spPr>
            <a:xfrm>
              <a:off x="2960795" y="3482584"/>
              <a:ext cx="175485" cy="173301"/>
            </a:xfrm>
            <a:custGeom>
              <a:rect b="b" l="l" r="r" t="t"/>
              <a:pathLst>
                <a:path extrusionOk="0" h="5395" w="5463">
                  <a:moveTo>
                    <a:pt x="3087" y="1"/>
                  </a:moveTo>
                  <a:cubicBezTo>
                    <a:pt x="2933" y="1"/>
                    <a:pt x="2681" y="163"/>
                    <a:pt x="2590" y="255"/>
                  </a:cubicBezTo>
                  <a:lnTo>
                    <a:pt x="116" y="2726"/>
                  </a:lnTo>
                  <a:cubicBezTo>
                    <a:pt x="0" y="2842"/>
                    <a:pt x="0" y="3029"/>
                    <a:pt x="116" y="3145"/>
                  </a:cubicBezTo>
                  <a:lnTo>
                    <a:pt x="469" y="3498"/>
                  </a:lnTo>
                  <a:cubicBezTo>
                    <a:pt x="505" y="3534"/>
                    <a:pt x="505" y="3593"/>
                    <a:pt x="469" y="3630"/>
                  </a:cubicBezTo>
                  <a:lnTo>
                    <a:pt x="116" y="3983"/>
                  </a:lnTo>
                  <a:lnTo>
                    <a:pt x="1389" y="5226"/>
                  </a:lnTo>
                  <a:lnTo>
                    <a:pt x="1600" y="5108"/>
                  </a:lnTo>
                  <a:lnTo>
                    <a:pt x="1753" y="4954"/>
                  </a:lnTo>
                  <a:cubicBezTo>
                    <a:pt x="1771" y="4936"/>
                    <a:pt x="1796" y="4927"/>
                    <a:pt x="1820" y="4927"/>
                  </a:cubicBezTo>
                  <a:cubicBezTo>
                    <a:pt x="1844" y="4927"/>
                    <a:pt x="1868" y="4936"/>
                    <a:pt x="1887" y="4954"/>
                  </a:cubicBezTo>
                  <a:lnTo>
                    <a:pt x="2238" y="5307"/>
                  </a:lnTo>
                  <a:cubicBezTo>
                    <a:pt x="2296" y="5365"/>
                    <a:pt x="2372" y="5394"/>
                    <a:pt x="2447" y="5394"/>
                  </a:cubicBezTo>
                  <a:cubicBezTo>
                    <a:pt x="2523" y="5394"/>
                    <a:pt x="2599" y="5365"/>
                    <a:pt x="2657" y="5307"/>
                  </a:cubicBezTo>
                  <a:lnTo>
                    <a:pt x="5346" y="2618"/>
                  </a:lnTo>
                  <a:cubicBezTo>
                    <a:pt x="5462" y="2502"/>
                    <a:pt x="5462" y="2317"/>
                    <a:pt x="5346" y="2201"/>
                  </a:cubicBezTo>
                  <a:lnTo>
                    <a:pt x="3185" y="39"/>
                  </a:lnTo>
                  <a:lnTo>
                    <a:pt x="3175" y="29"/>
                  </a:lnTo>
                  <a:cubicBezTo>
                    <a:pt x="3153" y="9"/>
                    <a:pt x="3123" y="1"/>
                    <a:pt x="3087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6"/>
            <p:cNvSpPr/>
            <p:nvPr/>
          </p:nvSpPr>
          <p:spPr>
            <a:xfrm>
              <a:off x="2959542" y="3480977"/>
              <a:ext cx="103177" cy="173237"/>
            </a:xfrm>
            <a:custGeom>
              <a:rect b="b" l="l" r="r" t="t"/>
              <a:pathLst>
                <a:path extrusionOk="0" h="5393" w="3212">
                  <a:moveTo>
                    <a:pt x="3013" y="1"/>
                  </a:moveTo>
                  <a:cubicBezTo>
                    <a:pt x="2938" y="1"/>
                    <a:pt x="2862" y="30"/>
                    <a:pt x="2804" y="88"/>
                  </a:cubicBezTo>
                  <a:lnTo>
                    <a:pt x="115" y="2776"/>
                  </a:lnTo>
                  <a:cubicBezTo>
                    <a:pt x="0" y="2892"/>
                    <a:pt x="0" y="3079"/>
                    <a:pt x="115" y="3195"/>
                  </a:cubicBezTo>
                  <a:lnTo>
                    <a:pt x="468" y="3548"/>
                  </a:lnTo>
                  <a:cubicBezTo>
                    <a:pt x="504" y="3584"/>
                    <a:pt x="504" y="3643"/>
                    <a:pt x="468" y="3680"/>
                  </a:cubicBezTo>
                  <a:lnTo>
                    <a:pt x="81" y="4067"/>
                  </a:lnTo>
                  <a:lnTo>
                    <a:pt x="1406" y="5392"/>
                  </a:lnTo>
                  <a:lnTo>
                    <a:pt x="1639" y="5158"/>
                  </a:lnTo>
                  <a:lnTo>
                    <a:pt x="578" y="4098"/>
                  </a:lnTo>
                  <a:cubicBezTo>
                    <a:pt x="543" y="4060"/>
                    <a:pt x="543" y="4002"/>
                    <a:pt x="579" y="3966"/>
                  </a:cubicBezTo>
                  <a:lnTo>
                    <a:pt x="772" y="3772"/>
                  </a:lnTo>
                  <a:cubicBezTo>
                    <a:pt x="859" y="3685"/>
                    <a:pt x="859" y="3542"/>
                    <a:pt x="772" y="3455"/>
                  </a:cubicBezTo>
                  <a:lnTo>
                    <a:pt x="368" y="3051"/>
                  </a:lnTo>
                  <a:cubicBezTo>
                    <a:pt x="332" y="3015"/>
                    <a:pt x="332" y="2956"/>
                    <a:pt x="368" y="2920"/>
                  </a:cubicBezTo>
                  <a:lnTo>
                    <a:pt x="3201" y="88"/>
                  </a:lnTo>
                  <a:lnTo>
                    <a:pt x="3211" y="76"/>
                  </a:lnTo>
                  <a:cubicBezTo>
                    <a:pt x="3155" y="26"/>
                    <a:pt x="3084" y="1"/>
                    <a:pt x="301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6"/>
            <p:cNvSpPr/>
            <p:nvPr/>
          </p:nvSpPr>
          <p:spPr>
            <a:xfrm>
              <a:off x="3066451" y="3514001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41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7"/>
                    <a:pt x="64" y="279"/>
                    <a:pt x="141" y="279"/>
                  </a:cubicBezTo>
                  <a:cubicBezTo>
                    <a:pt x="217" y="279"/>
                    <a:pt x="280" y="217"/>
                    <a:pt x="280" y="140"/>
                  </a:cubicBezTo>
                  <a:cubicBezTo>
                    <a:pt x="280" y="63"/>
                    <a:pt x="217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6"/>
            <p:cNvSpPr/>
            <p:nvPr/>
          </p:nvSpPr>
          <p:spPr>
            <a:xfrm>
              <a:off x="3079879" y="3527461"/>
              <a:ext cx="9026" cy="8962"/>
            </a:xfrm>
            <a:custGeom>
              <a:rect b="b" l="l" r="r" t="t"/>
              <a:pathLst>
                <a:path extrusionOk="0" h="279" w="281">
                  <a:moveTo>
                    <a:pt x="141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78"/>
                    <a:pt x="141" y="278"/>
                  </a:cubicBezTo>
                  <a:cubicBezTo>
                    <a:pt x="218" y="278"/>
                    <a:pt x="280" y="216"/>
                    <a:pt x="280" y="139"/>
                  </a:cubicBezTo>
                  <a:cubicBezTo>
                    <a:pt x="280" y="63"/>
                    <a:pt x="218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6"/>
            <p:cNvSpPr/>
            <p:nvPr/>
          </p:nvSpPr>
          <p:spPr>
            <a:xfrm>
              <a:off x="3093339" y="3540856"/>
              <a:ext cx="8994" cy="8994"/>
            </a:xfrm>
            <a:custGeom>
              <a:rect b="b" l="l" r="r" t="t"/>
              <a:pathLst>
                <a:path extrusionOk="0" h="280" w="280">
                  <a:moveTo>
                    <a:pt x="139" y="0"/>
                  </a:moveTo>
                  <a:cubicBezTo>
                    <a:pt x="62" y="0"/>
                    <a:pt x="0" y="62"/>
                    <a:pt x="0" y="141"/>
                  </a:cubicBezTo>
                  <a:cubicBezTo>
                    <a:pt x="0" y="217"/>
                    <a:pt x="62" y="280"/>
                    <a:pt x="139" y="280"/>
                  </a:cubicBezTo>
                  <a:cubicBezTo>
                    <a:pt x="216" y="280"/>
                    <a:pt x="279" y="217"/>
                    <a:pt x="279" y="141"/>
                  </a:cubicBezTo>
                  <a:cubicBezTo>
                    <a:pt x="279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6"/>
            <p:cNvSpPr/>
            <p:nvPr/>
          </p:nvSpPr>
          <p:spPr>
            <a:xfrm>
              <a:off x="2840297" y="3595596"/>
              <a:ext cx="182841" cy="181910"/>
            </a:xfrm>
            <a:custGeom>
              <a:rect b="b" l="l" r="r" t="t"/>
              <a:pathLst>
                <a:path extrusionOk="0" h="5663" w="5692">
                  <a:moveTo>
                    <a:pt x="3315" y="1"/>
                  </a:moveTo>
                  <a:cubicBezTo>
                    <a:pt x="3177" y="1"/>
                    <a:pt x="2962" y="148"/>
                    <a:pt x="2875" y="235"/>
                  </a:cubicBezTo>
                  <a:lnTo>
                    <a:pt x="109" y="3044"/>
                  </a:lnTo>
                  <a:cubicBezTo>
                    <a:pt x="0" y="3156"/>
                    <a:pt x="0" y="3333"/>
                    <a:pt x="109" y="3441"/>
                  </a:cubicBezTo>
                  <a:lnTo>
                    <a:pt x="2170" y="5513"/>
                  </a:lnTo>
                  <a:cubicBezTo>
                    <a:pt x="2246" y="5590"/>
                    <a:pt x="2360" y="5662"/>
                    <a:pt x="2460" y="5662"/>
                  </a:cubicBezTo>
                  <a:cubicBezTo>
                    <a:pt x="2504" y="5662"/>
                    <a:pt x="2545" y="5648"/>
                    <a:pt x="2579" y="5614"/>
                  </a:cubicBezTo>
                  <a:lnTo>
                    <a:pt x="5583" y="2610"/>
                  </a:lnTo>
                  <a:cubicBezTo>
                    <a:pt x="5691" y="2500"/>
                    <a:pt x="5691" y="2324"/>
                    <a:pt x="5583" y="2215"/>
                  </a:cubicBezTo>
                  <a:lnTo>
                    <a:pt x="3401" y="32"/>
                  </a:lnTo>
                  <a:cubicBezTo>
                    <a:pt x="3379" y="10"/>
                    <a:pt x="3349" y="1"/>
                    <a:pt x="3315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16"/>
            <p:cNvSpPr/>
            <p:nvPr/>
          </p:nvSpPr>
          <p:spPr>
            <a:xfrm>
              <a:off x="2836796" y="3594021"/>
              <a:ext cx="112750" cy="184640"/>
            </a:xfrm>
            <a:custGeom>
              <a:rect b="b" l="l" r="r" t="t"/>
              <a:pathLst>
                <a:path extrusionOk="0" h="5748" w="3510">
                  <a:moveTo>
                    <a:pt x="3312" y="1"/>
                  </a:moveTo>
                  <a:cubicBezTo>
                    <a:pt x="3240" y="1"/>
                    <a:pt x="3168" y="28"/>
                    <a:pt x="3113" y="82"/>
                  </a:cubicBezTo>
                  <a:lnTo>
                    <a:pt x="109" y="3086"/>
                  </a:lnTo>
                  <a:cubicBezTo>
                    <a:pt x="1" y="3195"/>
                    <a:pt x="1" y="3373"/>
                    <a:pt x="109" y="3483"/>
                  </a:cubicBezTo>
                  <a:lnTo>
                    <a:pt x="2291" y="5666"/>
                  </a:lnTo>
                  <a:cubicBezTo>
                    <a:pt x="2345" y="5720"/>
                    <a:pt x="2417" y="5747"/>
                    <a:pt x="2489" y="5747"/>
                  </a:cubicBezTo>
                  <a:cubicBezTo>
                    <a:pt x="2561" y="5747"/>
                    <a:pt x="2633" y="5720"/>
                    <a:pt x="2688" y="5666"/>
                  </a:cubicBezTo>
                  <a:lnTo>
                    <a:pt x="373" y="3351"/>
                  </a:lnTo>
                  <a:cubicBezTo>
                    <a:pt x="335" y="3315"/>
                    <a:pt x="335" y="3256"/>
                    <a:pt x="373" y="3219"/>
                  </a:cubicBezTo>
                  <a:lnTo>
                    <a:pt x="3510" y="82"/>
                  </a:lnTo>
                  <a:cubicBezTo>
                    <a:pt x="3456" y="28"/>
                    <a:pt x="3384" y="1"/>
                    <a:pt x="331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16"/>
            <p:cNvSpPr/>
            <p:nvPr/>
          </p:nvSpPr>
          <p:spPr>
            <a:xfrm>
              <a:off x="2986173" y="3520393"/>
              <a:ext cx="111818" cy="109441"/>
            </a:xfrm>
            <a:custGeom>
              <a:rect b="b" l="l" r="r" t="t"/>
              <a:pathLst>
                <a:path extrusionOk="0" h="3407" w="3481">
                  <a:moveTo>
                    <a:pt x="1768" y="1"/>
                  </a:moveTo>
                  <a:cubicBezTo>
                    <a:pt x="1744" y="1"/>
                    <a:pt x="1720" y="10"/>
                    <a:pt x="1702" y="28"/>
                  </a:cubicBezTo>
                  <a:lnTo>
                    <a:pt x="37" y="1693"/>
                  </a:lnTo>
                  <a:cubicBezTo>
                    <a:pt x="1" y="1729"/>
                    <a:pt x="1" y="1788"/>
                    <a:pt x="37" y="1824"/>
                  </a:cubicBezTo>
                  <a:lnTo>
                    <a:pt x="1592" y="3379"/>
                  </a:lnTo>
                  <a:cubicBezTo>
                    <a:pt x="1610" y="3397"/>
                    <a:pt x="1633" y="3406"/>
                    <a:pt x="1657" y="3406"/>
                  </a:cubicBezTo>
                  <a:cubicBezTo>
                    <a:pt x="1681" y="3406"/>
                    <a:pt x="1705" y="3397"/>
                    <a:pt x="1723" y="3379"/>
                  </a:cubicBezTo>
                  <a:lnTo>
                    <a:pt x="1857" y="3304"/>
                  </a:lnTo>
                  <a:lnTo>
                    <a:pt x="3445" y="1714"/>
                  </a:lnTo>
                  <a:cubicBezTo>
                    <a:pt x="3481" y="1678"/>
                    <a:pt x="3481" y="1619"/>
                    <a:pt x="3445" y="1582"/>
                  </a:cubicBezTo>
                  <a:lnTo>
                    <a:pt x="1967" y="104"/>
                  </a:lnTo>
                  <a:lnTo>
                    <a:pt x="1835" y="28"/>
                  </a:lnTo>
                  <a:cubicBezTo>
                    <a:pt x="1817" y="10"/>
                    <a:pt x="1792" y="1"/>
                    <a:pt x="1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6"/>
            <p:cNvSpPr/>
            <p:nvPr/>
          </p:nvSpPr>
          <p:spPr>
            <a:xfrm>
              <a:off x="2984374" y="3518530"/>
              <a:ext cx="64984" cy="113071"/>
            </a:xfrm>
            <a:custGeom>
              <a:rect b="b" l="l" r="r" t="t"/>
              <a:pathLst>
                <a:path extrusionOk="0" h="3520" w="2023">
                  <a:moveTo>
                    <a:pt x="1824" y="1"/>
                  </a:moveTo>
                  <a:cubicBezTo>
                    <a:pt x="1800" y="1"/>
                    <a:pt x="1776" y="10"/>
                    <a:pt x="1758" y="28"/>
                  </a:cubicBezTo>
                  <a:lnTo>
                    <a:pt x="36" y="1749"/>
                  </a:lnTo>
                  <a:cubicBezTo>
                    <a:pt x="0" y="1785"/>
                    <a:pt x="0" y="1845"/>
                    <a:pt x="36" y="1881"/>
                  </a:cubicBezTo>
                  <a:lnTo>
                    <a:pt x="1648" y="3492"/>
                  </a:lnTo>
                  <a:cubicBezTo>
                    <a:pt x="1666" y="3510"/>
                    <a:pt x="1690" y="3519"/>
                    <a:pt x="1713" y="3519"/>
                  </a:cubicBezTo>
                  <a:cubicBezTo>
                    <a:pt x="1737" y="3519"/>
                    <a:pt x="1761" y="3510"/>
                    <a:pt x="1779" y="3492"/>
                  </a:cubicBezTo>
                  <a:lnTo>
                    <a:pt x="1911" y="3359"/>
                  </a:lnTo>
                  <a:lnTo>
                    <a:pt x="406" y="1856"/>
                  </a:lnTo>
                  <a:cubicBezTo>
                    <a:pt x="385" y="1834"/>
                    <a:pt x="385" y="1798"/>
                    <a:pt x="406" y="1777"/>
                  </a:cubicBezTo>
                  <a:lnTo>
                    <a:pt x="2023" y="160"/>
                  </a:lnTo>
                  <a:lnTo>
                    <a:pt x="1889" y="28"/>
                  </a:lnTo>
                  <a:cubicBezTo>
                    <a:pt x="1871" y="10"/>
                    <a:pt x="1847" y="1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6"/>
            <p:cNvSpPr/>
            <p:nvPr/>
          </p:nvSpPr>
          <p:spPr>
            <a:xfrm>
              <a:off x="2985209" y="3605939"/>
              <a:ext cx="25570" cy="24702"/>
            </a:xfrm>
            <a:custGeom>
              <a:rect b="b" l="l" r="r" t="t"/>
              <a:pathLst>
                <a:path extrusionOk="0" h="769" w="796">
                  <a:moveTo>
                    <a:pt x="153" y="0"/>
                  </a:moveTo>
                  <a:cubicBezTo>
                    <a:pt x="117" y="0"/>
                    <a:pt x="81" y="14"/>
                    <a:pt x="54" y="41"/>
                  </a:cubicBezTo>
                  <a:cubicBezTo>
                    <a:pt x="0" y="95"/>
                    <a:pt x="0" y="185"/>
                    <a:pt x="54" y="238"/>
                  </a:cubicBezTo>
                  <a:lnTo>
                    <a:pt x="543" y="728"/>
                  </a:lnTo>
                  <a:cubicBezTo>
                    <a:pt x="571" y="754"/>
                    <a:pt x="607" y="768"/>
                    <a:pt x="643" y="768"/>
                  </a:cubicBezTo>
                  <a:cubicBezTo>
                    <a:pt x="678" y="768"/>
                    <a:pt x="714" y="754"/>
                    <a:pt x="740" y="728"/>
                  </a:cubicBezTo>
                  <a:cubicBezTo>
                    <a:pt x="795" y="673"/>
                    <a:pt x="795" y="584"/>
                    <a:pt x="740" y="529"/>
                  </a:cubicBezTo>
                  <a:lnTo>
                    <a:pt x="252" y="41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6"/>
            <p:cNvSpPr/>
            <p:nvPr/>
          </p:nvSpPr>
          <p:spPr>
            <a:xfrm>
              <a:off x="2951543" y="3643332"/>
              <a:ext cx="23321" cy="17218"/>
            </a:xfrm>
            <a:custGeom>
              <a:rect b="b" l="l" r="r" t="t"/>
              <a:pathLst>
                <a:path extrusionOk="0" h="536" w="726">
                  <a:moveTo>
                    <a:pt x="303" y="1"/>
                  </a:moveTo>
                  <a:cubicBezTo>
                    <a:pt x="303" y="1"/>
                    <a:pt x="0" y="199"/>
                    <a:pt x="213" y="465"/>
                  </a:cubicBezTo>
                  <a:cubicBezTo>
                    <a:pt x="259" y="524"/>
                    <a:pt x="358" y="536"/>
                    <a:pt x="433" y="536"/>
                  </a:cubicBezTo>
                  <a:cubicBezTo>
                    <a:pt x="490" y="536"/>
                    <a:pt x="533" y="529"/>
                    <a:pt x="533" y="529"/>
                  </a:cubicBezTo>
                  <a:cubicBezTo>
                    <a:pt x="562" y="516"/>
                    <a:pt x="586" y="499"/>
                    <a:pt x="611" y="476"/>
                  </a:cubicBezTo>
                  <a:cubicBezTo>
                    <a:pt x="725" y="360"/>
                    <a:pt x="725" y="173"/>
                    <a:pt x="611" y="57"/>
                  </a:cubicBezTo>
                  <a:cubicBezTo>
                    <a:pt x="586" y="33"/>
                    <a:pt x="562" y="15"/>
                    <a:pt x="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6"/>
            <p:cNvSpPr/>
            <p:nvPr/>
          </p:nvSpPr>
          <p:spPr>
            <a:xfrm>
              <a:off x="2953984" y="3642368"/>
              <a:ext cx="14680" cy="19017"/>
            </a:xfrm>
            <a:custGeom>
              <a:rect b="b" l="l" r="r" t="t"/>
              <a:pathLst>
                <a:path extrusionOk="0" h="592" w="457">
                  <a:moveTo>
                    <a:pt x="326" y="0"/>
                  </a:moveTo>
                  <a:cubicBezTo>
                    <a:pt x="251" y="0"/>
                    <a:pt x="175" y="29"/>
                    <a:pt x="117" y="87"/>
                  </a:cubicBezTo>
                  <a:cubicBezTo>
                    <a:pt x="1" y="203"/>
                    <a:pt x="1" y="388"/>
                    <a:pt x="117" y="506"/>
                  </a:cubicBezTo>
                  <a:cubicBezTo>
                    <a:pt x="175" y="563"/>
                    <a:pt x="250" y="591"/>
                    <a:pt x="326" y="591"/>
                  </a:cubicBezTo>
                  <a:cubicBezTo>
                    <a:pt x="371" y="591"/>
                    <a:pt x="416" y="581"/>
                    <a:pt x="457" y="561"/>
                  </a:cubicBezTo>
                  <a:cubicBezTo>
                    <a:pt x="429" y="546"/>
                    <a:pt x="402" y="529"/>
                    <a:pt x="379" y="506"/>
                  </a:cubicBezTo>
                  <a:cubicBezTo>
                    <a:pt x="263" y="390"/>
                    <a:pt x="263" y="203"/>
                    <a:pt x="379" y="87"/>
                  </a:cubicBezTo>
                  <a:cubicBezTo>
                    <a:pt x="402" y="63"/>
                    <a:pt x="428" y="45"/>
                    <a:pt x="457" y="31"/>
                  </a:cubicBezTo>
                  <a:cubicBezTo>
                    <a:pt x="416" y="10"/>
                    <a:pt x="371" y="0"/>
                    <a:pt x="32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6"/>
            <p:cNvSpPr/>
            <p:nvPr/>
          </p:nvSpPr>
          <p:spPr>
            <a:xfrm>
              <a:off x="2938179" y="3612686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90" y="573"/>
                  </a:lnTo>
                  <a:cubicBezTo>
                    <a:pt x="416" y="600"/>
                    <a:pt x="452" y="615"/>
                    <a:pt x="489" y="615"/>
                  </a:cubicBezTo>
                  <a:cubicBezTo>
                    <a:pt x="525" y="615"/>
                    <a:pt x="561" y="600"/>
                    <a:pt x="587" y="573"/>
                  </a:cubicBezTo>
                  <a:cubicBezTo>
                    <a:pt x="641" y="519"/>
                    <a:pt x="641" y="431"/>
                    <a:pt x="587" y="376"/>
                  </a:cubicBezTo>
                  <a:lnTo>
                    <a:pt x="251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6"/>
            <p:cNvSpPr/>
            <p:nvPr/>
          </p:nvSpPr>
          <p:spPr>
            <a:xfrm>
              <a:off x="2924751" y="3626113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7" y="0"/>
                    <a:pt x="81" y="14"/>
                    <a:pt x="54" y="42"/>
                  </a:cubicBezTo>
                  <a:cubicBezTo>
                    <a:pt x="0" y="95"/>
                    <a:pt x="0" y="184"/>
                    <a:pt x="54" y="239"/>
                  </a:cubicBezTo>
                  <a:lnTo>
                    <a:pt x="390" y="573"/>
                  </a:lnTo>
                  <a:cubicBezTo>
                    <a:pt x="416" y="600"/>
                    <a:pt x="452" y="615"/>
                    <a:pt x="488" y="615"/>
                  </a:cubicBezTo>
                  <a:cubicBezTo>
                    <a:pt x="524" y="615"/>
                    <a:pt x="561" y="600"/>
                    <a:pt x="587" y="573"/>
                  </a:cubicBezTo>
                  <a:cubicBezTo>
                    <a:pt x="640" y="519"/>
                    <a:pt x="640" y="430"/>
                    <a:pt x="587" y="376"/>
                  </a:cubicBezTo>
                  <a:lnTo>
                    <a:pt x="252" y="42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16"/>
            <p:cNvSpPr/>
            <p:nvPr/>
          </p:nvSpPr>
          <p:spPr>
            <a:xfrm>
              <a:off x="2983378" y="3657852"/>
              <a:ext cx="20655" cy="19755"/>
            </a:xfrm>
            <a:custGeom>
              <a:rect b="b" l="l" r="r" t="t"/>
              <a:pathLst>
                <a:path extrusionOk="0" h="615" w="643">
                  <a:moveTo>
                    <a:pt x="154" y="1"/>
                  </a:moveTo>
                  <a:cubicBezTo>
                    <a:pt x="118" y="1"/>
                    <a:pt x="83" y="14"/>
                    <a:pt x="56" y="41"/>
                  </a:cubicBezTo>
                  <a:cubicBezTo>
                    <a:pt x="1" y="96"/>
                    <a:pt x="1" y="184"/>
                    <a:pt x="56" y="238"/>
                  </a:cubicBezTo>
                  <a:lnTo>
                    <a:pt x="390" y="574"/>
                  </a:lnTo>
                  <a:cubicBezTo>
                    <a:pt x="418" y="600"/>
                    <a:pt x="454" y="614"/>
                    <a:pt x="490" y="614"/>
                  </a:cubicBezTo>
                  <a:cubicBezTo>
                    <a:pt x="526" y="614"/>
                    <a:pt x="562" y="603"/>
                    <a:pt x="587" y="574"/>
                  </a:cubicBezTo>
                  <a:cubicBezTo>
                    <a:pt x="642" y="519"/>
                    <a:pt x="642" y="430"/>
                    <a:pt x="587" y="375"/>
                  </a:cubicBezTo>
                  <a:lnTo>
                    <a:pt x="253" y="41"/>
                  </a:lnTo>
                  <a:cubicBezTo>
                    <a:pt x="226" y="14"/>
                    <a:pt x="190" y="1"/>
                    <a:pt x="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16"/>
            <p:cNvSpPr/>
            <p:nvPr/>
          </p:nvSpPr>
          <p:spPr>
            <a:xfrm>
              <a:off x="2969982" y="3671280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89" y="573"/>
                  </a:lnTo>
                  <a:cubicBezTo>
                    <a:pt x="416" y="600"/>
                    <a:pt x="453" y="615"/>
                    <a:pt x="489" y="615"/>
                  </a:cubicBezTo>
                  <a:cubicBezTo>
                    <a:pt x="525" y="615"/>
                    <a:pt x="561" y="602"/>
                    <a:pt x="586" y="573"/>
                  </a:cubicBezTo>
                  <a:cubicBezTo>
                    <a:pt x="641" y="519"/>
                    <a:pt x="641" y="431"/>
                    <a:pt x="586" y="376"/>
                  </a:cubicBezTo>
                  <a:lnTo>
                    <a:pt x="251" y="41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16"/>
            <p:cNvSpPr/>
            <p:nvPr/>
          </p:nvSpPr>
          <p:spPr>
            <a:xfrm>
              <a:off x="2932140" y="3663891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1"/>
                  </a:moveTo>
                  <a:cubicBezTo>
                    <a:pt x="117" y="1"/>
                    <a:pt x="82" y="14"/>
                    <a:pt x="54" y="41"/>
                  </a:cubicBezTo>
                  <a:cubicBezTo>
                    <a:pt x="0" y="96"/>
                    <a:pt x="0" y="184"/>
                    <a:pt x="54" y="238"/>
                  </a:cubicBezTo>
                  <a:lnTo>
                    <a:pt x="390" y="574"/>
                  </a:lnTo>
                  <a:cubicBezTo>
                    <a:pt x="416" y="600"/>
                    <a:pt x="452" y="614"/>
                    <a:pt x="488" y="614"/>
                  </a:cubicBezTo>
                  <a:cubicBezTo>
                    <a:pt x="525" y="614"/>
                    <a:pt x="561" y="603"/>
                    <a:pt x="587" y="574"/>
                  </a:cubicBezTo>
                  <a:cubicBezTo>
                    <a:pt x="640" y="519"/>
                    <a:pt x="640" y="431"/>
                    <a:pt x="587" y="376"/>
                  </a:cubicBezTo>
                  <a:lnTo>
                    <a:pt x="252" y="41"/>
                  </a:lnTo>
                  <a:cubicBezTo>
                    <a:pt x="225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16"/>
            <p:cNvSpPr/>
            <p:nvPr/>
          </p:nvSpPr>
          <p:spPr>
            <a:xfrm>
              <a:off x="2909589" y="3641340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1"/>
                  </a:moveTo>
                  <a:cubicBezTo>
                    <a:pt x="117" y="1"/>
                    <a:pt x="81" y="14"/>
                    <a:pt x="54" y="41"/>
                  </a:cubicBezTo>
                  <a:cubicBezTo>
                    <a:pt x="0" y="96"/>
                    <a:pt x="0" y="184"/>
                    <a:pt x="54" y="238"/>
                  </a:cubicBezTo>
                  <a:lnTo>
                    <a:pt x="390" y="574"/>
                  </a:lnTo>
                  <a:cubicBezTo>
                    <a:pt x="416" y="600"/>
                    <a:pt x="452" y="614"/>
                    <a:pt x="488" y="614"/>
                  </a:cubicBezTo>
                  <a:cubicBezTo>
                    <a:pt x="523" y="614"/>
                    <a:pt x="559" y="600"/>
                    <a:pt x="587" y="574"/>
                  </a:cubicBezTo>
                  <a:cubicBezTo>
                    <a:pt x="640" y="519"/>
                    <a:pt x="640" y="430"/>
                    <a:pt x="587" y="375"/>
                  </a:cubicBezTo>
                  <a:lnTo>
                    <a:pt x="252" y="41"/>
                  </a:lnTo>
                  <a:cubicBezTo>
                    <a:pt x="225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16"/>
            <p:cNvSpPr/>
            <p:nvPr/>
          </p:nvSpPr>
          <p:spPr>
            <a:xfrm>
              <a:off x="2954755" y="3686506"/>
              <a:ext cx="20558" cy="19787"/>
            </a:xfrm>
            <a:custGeom>
              <a:rect b="b" l="l" r="r" t="t"/>
              <a:pathLst>
                <a:path extrusionOk="0" h="616" w="640">
                  <a:moveTo>
                    <a:pt x="153" y="1"/>
                  </a:moveTo>
                  <a:cubicBezTo>
                    <a:pt x="117" y="1"/>
                    <a:pt x="82" y="14"/>
                    <a:pt x="55" y="41"/>
                  </a:cubicBezTo>
                  <a:cubicBezTo>
                    <a:pt x="0" y="96"/>
                    <a:pt x="0" y="184"/>
                    <a:pt x="55" y="239"/>
                  </a:cubicBezTo>
                  <a:lnTo>
                    <a:pt x="389" y="573"/>
                  </a:lnTo>
                  <a:cubicBezTo>
                    <a:pt x="417" y="601"/>
                    <a:pt x="453" y="615"/>
                    <a:pt x="489" y="615"/>
                  </a:cubicBezTo>
                  <a:cubicBezTo>
                    <a:pt x="526" y="615"/>
                    <a:pt x="562" y="602"/>
                    <a:pt x="586" y="573"/>
                  </a:cubicBezTo>
                  <a:cubicBezTo>
                    <a:pt x="640" y="518"/>
                    <a:pt x="640" y="430"/>
                    <a:pt x="586" y="377"/>
                  </a:cubicBezTo>
                  <a:lnTo>
                    <a:pt x="252" y="41"/>
                  </a:lnTo>
                  <a:cubicBezTo>
                    <a:pt x="224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16"/>
            <p:cNvSpPr/>
            <p:nvPr/>
          </p:nvSpPr>
          <p:spPr>
            <a:xfrm>
              <a:off x="2918712" y="3677319"/>
              <a:ext cx="20558" cy="19755"/>
            </a:xfrm>
            <a:custGeom>
              <a:rect b="b" l="l" r="r" t="t"/>
              <a:pathLst>
                <a:path extrusionOk="0" h="615" w="640">
                  <a:moveTo>
                    <a:pt x="153" y="0"/>
                  </a:moveTo>
                  <a:cubicBezTo>
                    <a:pt x="117" y="0"/>
                    <a:pt x="82" y="14"/>
                    <a:pt x="55" y="42"/>
                  </a:cubicBezTo>
                  <a:cubicBezTo>
                    <a:pt x="0" y="95"/>
                    <a:pt x="0" y="185"/>
                    <a:pt x="55" y="238"/>
                  </a:cubicBezTo>
                  <a:lnTo>
                    <a:pt x="390" y="573"/>
                  </a:lnTo>
                  <a:cubicBezTo>
                    <a:pt x="417" y="600"/>
                    <a:pt x="453" y="615"/>
                    <a:pt x="489" y="615"/>
                  </a:cubicBezTo>
                  <a:cubicBezTo>
                    <a:pt x="526" y="615"/>
                    <a:pt x="562" y="602"/>
                    <a:pt x="586" y="573"/>
                  </a:cubicBezTo>
                  <a:cubicBezTo>
                    <a:pt x="640" y="519"/>
                    <a:pt x="640" y="431"/>
                    <a:pt x="586" y="376"/>
                  </a:cubicBezTo>
                  <a:lnTo>
                    <a:pt x="252" y="42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2896161" y="3654768"/>
              <a:ext cx="20558" cy="19755"/>
            </a:xfrm>
            <a:custGeom>
              <a:rect b="b" l="l" r="r" t="t"/>
              <a:pathLst>
                <a:path extrusionOk="0" h="615" w="640">
                  <a:moveTo>
                    <a:pt x="153" y="0"/>
                  </a:moveTo>
                  <a:cubicBezTo>
                    <a:pt x="117" y="0"/>
                    <a:pt x="82" y="14"/>
                    <a:pt x="55" y="41"/>
                  </a:cubicBezTo>
                  <a:cubicBezTo>
                    <a:pt x="0" y="95"/>
                    <a:pt x="0" y="185"/>
                    <a:pt x="55" y="238"/>
                  </a:cubicBezTo>
                  <a:lnTo>
                    <a:pt x="389" y="573"/>
                  </a:lnTo>
                  <a:cubicBezTo>
                    <a:pt x="417" y="600"/>
                    <a:pt x="453" y="615"/>
                    <a:pt x="489" y="615"/>
                  </a:cubicBezTo>
                  <a:cubicBezTo>
                    <a:pt x="523" y="615"/>
                    <a:pt x="559" y="600"/>
                    <a:pt x="586" y="573"/>
                  </a:cubicBezTo>
                  <a:cubicBezTo>
                    <a:pt x="640" y="519"/>
                    <a:pt x="640" y="431"/>
                    <a:pt x="586" y="376"/>
                  </a:cubicBezTo>
                  <a:lnTo>
                    <a:pt x="252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6"/>
            <p:cNvSpPr/>
            <p:nvPr/>
          </p:nvSpPr>
          <p:spPr>
            <a:xfrm>
              <a:off x="2941295" y="3699934"/>
              <a:ext cx="20623" cy="19755"/>
            </a:xfrm>
            <a:custGeom>
              <a:rect b="b" l="l" r="r" t="t"/>
              <a:pathLst>
                <a:path extrusionOk="0" h="615" w="642">
                  <a:moveTo>
                    <a:pt x="154" y="1"/>
                  </a:moveTo>
                  <a:cubicBezTo>
                    <a:pt x="118" y="1"/>
                    <a:pt x="82" y="14"/>
                    <a:pt x="56" y="41"/>
                  </a:cubicBezTo>
                  <a:cubicBezTo>
                    <a:pt x="1" y="96"/>
                    <a:pt x="1" y="184"/>
                    <a:pt x="56" y="238"/>
                  </a:cubicBezTo>
                  <a:lnTo>
                    <a:pt x="390" y="574"/>
                  </a:lnTo>
                  <a:cubicBezTo>
                    <a:pt x="418" y="600"/>
                    <a:pt x="454" y="614"/>
                    <a:pt x="490" y="614"/>
                  </a:cubicBezTo>
                  <a:cubicBezTo>
                    <a:pt x="526" y="614"/>
                    <a:pt x="562" y="603"/>
                    <a:pt x="587" y="574"/>
                  </a:cubicBezTo>
                  <a:cubicBezTo>
                    <a:pt x="642" y="519"/>
                    <a:pt x="642" y="430"/>
                    <a:pt x="587" y="375"/>
                  </a:cubicBezTo>
                  <a:lnTo>
                    <a:pt x="253" y="41"/>
                  </a:lnTo>
                  <a:cubicBezTo>
                    <a:pt x="225" y="14"/>
                    <a:pt x="189" y="1"/>
                    <a:pt x="15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16"/>
            <p:cNvSpPr/>
            <p:nvPr/>
          </p:nvSpPr>
          <p:spPr>
            <a:xfrm>
              <a:off x="2905348" y="3690811"/>
              <a:ext cx="20591" cy="19723"/>
            </a:xfrm>
            <a:custGeom>
              <a:rect b="b" l="l" r="r" t="t"/>
              <a:pathLst>
                <a:path extrusionOk="0" h="614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87" y="571"/>
                  </a:lnTo>
                  <a:cubicBezTo>
                    <a:pt x="415" y="599"/>
                    <a:pt x="451" y="613"/>
                    <a:pt x="487" y="613"/>
                  </a:cubicBezTo>
                  <a:cubicBezTo>
                    <a:pt x="523" y="613"/>
                    <a:pt x="559" y="600"/>
                    <a:pt x="586" y="573"/>
                  </a:cubicBezTo>
                  <a:cubicBezTo>
                    <a:pt x="641" y="519"/>
                    <a:pt x="641" y="431"/>
                    <a:pt x="586" y="376"/>
                  </a:cubicBezTo>
                  <a:lnTo>
                    <a:pt x="251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16"/>
            <p:cNvSpPr/>
            <p:nvPr/>
          </p:nvSpPr>
          <p:spPr>
            <a:xfrm>
              <a:off x="2882701" y="3668196"/>
              <a:ext cx="20623" cy="19787"/>
            </a:xfrm>
            <a:custGeom>
              <a:rect b="b" l="l" r="r" t="t"/>
              <a:pathLst>
                <a:path extrusionOk="0" h="616" w="642">
                  <a:moveTo>
                    <a:pt x="154" y="1"/>
                  </a:moveTo>
                  <a:cubicBezTo>
                    <a:pt x="118" y="1"/>
                    <a:pt x="82" y="14"/>
                    <a:pt x="56" y="42"/>
                  </a:cubicBezTo>
                  <a:cubicBezTo>
                    <a:pt x="1" y="95"/>
                    <a:pt x="1" y="184"/>
                    <a:pt x="56" y="239"/>
                  </a:cubicBezTo>
                  <a:lnTo>
                    <a:pt x="390" y="573"/>
                  </a:lnTo>
                  <a:cubicBezTo>
                    <a:pt x="418" y="601"/>
                    <a:pt x="454" y="615"/>
                    <a:pt x="490" y="615"/>
                  </a:cubicBezTo>
                  <a:cubicBezTo>
                    <a:pt x="525" y="615"/>
                    <a:pt x="561" y="601"/>
                    <a:pt x="587" y="573"/>
                  </a:cubicBezTo>
                  <a:cubicBezTo>
                    <a:pt x="642" y="520"/>
                    <a:pt x="642" y="430"/>
                    <a:pt x="587" y="376"/>
                  </a:cubicBezTo>
                  <a:lnTo>
                    <a:pt x="253" y="42"/>
                  </a:lnTo>
                  <a:cubicBezTo>
                    <a:pt x="226" y="14"/>
                    <a:pt x="190" y="1"/>
                    <a:pt x="15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16"/>
            <p:cNvSpPr/>
            <p:nvPr/>
          </p:nvSpPr>
          <p:spPr>
            <a:xfrm>
              <a:off x="2927899" y="3713362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89" y="573"/>
                  </a:lnTo>
                  <a:cubicBezTo>
                    <a:pt x="416" y="600"/>
                    <a:pt x="452" y="615"/>
                    <a:pt x="489" y="615"/>
                  </a:cubicBezTo>
                  <a:cubicBezTo>
                    <a:pt x="525" y="615"/>
                    <a:pt x="561" y="602"/>
                    <a:pt x="587" y="573"/>
                  </a:cubicBezTo>
                  <a:cubicBezTo>
                    <a:pt x="641" y="519"/>
                    <a:pt x="641" y="431"/>
                    <a:pt x="587" y="376"/>
                  </a:cubicBezTo>
                  <a:lnTo>
                    <a:pt x="251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16"/>
            <p:cNvSpPr/>
            <p:nvPr/>
          </p:nvSpPr>
          <p:spPr>
            <a:xfrm>
              <a:off x="2891856" y="3704175"/>
              <a:ext cx="20591" cy="19787"/>
            </a:xfrm>
            <a:custGeom>
              <a:rect b="b" l="l" r="r" t="t"/>
              <a:pathLst>
                <a:path extrusionOk="0" h="616" w="641">
                  <a:moveTo>
                    <a:pt x="153" y="1"/>
                  </a:moveTo>
                  <a:cubicBezTo>
                    <a:pt x="118" y="1"/>
                    <a:pt x="82" y="14"/>
                    <a:pt x="54" y="41"/>
                  </a:cubicBezTo>
                  <a:cubicBezTo>
                    <a:pt x="1" y="96"/>
                    <a:pt x="1" y="184"/>
                    <a:pt x="54" y="239"/>
                  </a:cubicBezTo>
                  <a:lnTo>
                    <a:pt x="389" y="574"/>
                  </a:lnTo>
                  <a:cubicBezTo>
                    <a:pt x="416" y="601"/>
                    <a:pt x="453" y="616"/>
                    <a:pt x="489" y="616"/>
                  </a:cubicBezTo>
                  <a:cubicBezTo>
                    <a:pt x="525" y="616"/>
                    <a:pt x="561" y="602"/>
                    <a:pt x="587" y="574"/>
                  </a:cubicBezTo>
                  <a:cubicBezTo>
                    <a:pt x="641" y="519"/>
                    <a:pt x="641" y="430"/>
                    <a:pt x="587" y="377"/>
                  </a:cubicBezTo>
                  <a:lnTo>
                    <a:pt x="251" y="41"/>
                  </a:lnTo>
                  <a:cubicBezTo>
                    <a:pt x="224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16"/>
            <p:cNvSpPr/>
            <p:nvPr/>
          </p:nvSpPr>
          <p:spPr>
            <a:xfrm>
              <a:off x="2869209" y="3681624"/>
              <a:ext cx="20655" cy="19787"/>
            </a:xfrm>
            <a:custGeom>
              <a:rect b="b" l="l" r="r" t="t"/>
              <a:pathLst>
                <a:path extrusionOk="0" h="616" w="643">
                  <a:moveTo>
                    <a:pt x="154" y="1"/>
                  </a:moveTo>
                  <a:cubicBezTo>
                    <a:pt x="118" y="1"/>
                    <a:pt x="83" y="14"/>
                    <a:pt x="56" y="41"/>
                  </a:cubicBezTo>
                  <a:cubicBezTo>
                    <a:pt x="1" y="96"/>
                    <a:pt x="1" y="184"/>
                    <a:pt x="56" y="239"/>
                  </a:cubicBezTo>
                  <a:lnTo>
                    <a:pt x="390" y="573"/>
                  </a:lnTo>
                  <a:cubicBezTo>
                    <a:pt x="418" y="601"/>
                    <a:pt x="454" y="615"/>
                    <a:pt x="490" y="615"/>
                  </a:cubicBezTo>
                  <a:cubicBezTo>
                    <a:pt x="526" y="615"/>
                    <a:pt x="563" y="601"/>
                    <a:pt x="587" y="573"/>
                  </a:cubicBezTo>
                  <a:cubicBezTo>
                    <a:pt x="642" y="518"/>
                    <a:pt x="642" y="430"/>
                    <a:pt x="587" y="377"/>
                  </a:cubicBezTo>
                  <a:lnTo>
                    <a:pt x="253" y="41"/>
                  </a:lnTo>
                  <a:cubicBezTo>
                    <a:pt x="225" y="14"/>
                    <a:pt x="189" y="1"/>
                    <a:pt x="15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16"/>
            <p:cNvSpPr/>
            <p:nvPr/>
          </p:nvSpPr>
          <p:spPr>
            <a:xfrm>
              <a:off x="2914472" y="3726790"/>
              <a:ext cx="20591" cy="19787"/>
            </a:xfrm>
            <a:custGeom>
              <a:rect b="b" l="l" r="r" t="t"/>
              <a:pathLst>
                <a:path extrusionOk="0" h="616" w="641">
                  <a:moveTo>
                    <a:pt x="153" y="1"/>
                  </a:moveTo>
                  <a:cubicBezTo>
                    <a:pt x="117" y="1"/>
                    <a:pt x="81" y="14"/>
                    <a:pt x="54" y="42"/>
                  </a:cubicBezTo>
                  <a:cubicBezTo>
                    <a:pt x="0" y="95"/>
                    <a:pt x="0" y="184"/>
                    <a:pt x="54" y="239"/>
                  </a:cubicBezTo>
                  <a:lnTo>
                    <a:pt x="390" y="573"/>
                  </a:lnTo>
                  <a:cubicBezTo>
                    <a:pt x="416" y="601"/>
                    <a:pt x="452" y="615"/>
                    <a:pt x="488" y="615"/>
                  </a:cubicBezTo>
                  <a:cubicBezTo>
                    <a:pt x="524" y="615"/>
                    <a:pt x="561" y="602"/>
                    <a:pt x="587" y="573"/>
                  </a:cubicBezTo>
                  <a:cubicBezTo>
                    <a:pt x="640" y="520"/>
                    <a:pt x="640" y="430"/>
                    <a:pt x="587" y="376"/>
                  </a:cubicBezTo>
                  <a:lnTo>
                    <a:pt x="251" y="42"/>
                  </a:lnTo>
                  <a:cubicBezTo>
                    <a:pt x="224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16"/>
            <p:cNvSpPr/>
            <p:nvPr/>
          </p:nvSpPr>
          <p:spPr>
            <a:xfrm>
              <a:off x="2870847" y="3709603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39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6"/>
                    <a:pt x="63" y="279"/>
                    <a:pt x="139" y="279"/>
                  </a:cubicBezTo>
                  <a:cubicBezTo>
                    <a:pt x="218" y="279"/>
                    <a:pt x="280" y="216"/>
                    <a:pt x="280" y="140"/>
                  </a:cubicBezTo>
                  <a:cubicBezTo>
                    <a:pt x="280" y="6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16"/>
            <p:cNvSpPr/>
            <p:nvPr/>
          </p:nvSpPr>
          <p:spPr>
            <a:xfrm>
              <a:off x="2884275" y="3723063"/>
              <a:ext cx="8962" cy="8930"/>
            </a:xfrm>
            <a:custGeom>
              <a:rect b="b" l="l" r="r" t="t"/>
              <a:pathLst>
                <a:path extrusionOk="0" h="278" w="279">
                  <a:moveTo>
                    <a:pt x="140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6"/>
                    <a:pt x="63" y="278"/>
                    <a:pt x="140" y="278"/>
                  </a:cubicBezTo>
                  <a:cubicBezTo>
                    <a:pt x="217" y="278"/>
                    <a:pt x="279" y="216"/>
                    <a:pt x="279" y="139"/>
                  </a:cubicBezTo>
                  <a:cubicBezTo>
                    <a:pt x="279" y="62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16"/>
            <p:cNvSpPr/>
            <p:nvPr/>
          </p:nvSpPr>
          <p:spPr>
            <a:xfrm>
              <a:off x="2897735" y="3736491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2" y="0"/>
                    <a:pt x="0" y="63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3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9" name="Google Shape;2379;p16"/>
          <p:cNvGrpSpPr/>
          <p:nvPr/>
        </p:nvGrpSpPr>
        <p:grpSpPr>
          <a:xfrm>
            <a:off x="5278030" y="1601814"/>
            <a:ext cx="201570" cy="209410"/>
            <a:chOff x="2225795" y="3481009"/>
            <a:chExt cx="251616" cy="297627"/>
          </a:xfrm>
        </p:grpSpPr>
        <p:sp>
          <p:nvSpPr>
            <p:cNvPr id="2380" name="Google Shape;2380;p16"/>
            <p:cNvSpPr/>
            <p:nvPr/>
          </p:nvSpPr>
          <p:spPr>
            <a:xfrm>
              <a:off x="2242018" y="3750754"/>
              <a:ext cx="220392" cy="26726"/>
            </a:xfrm>
            <a:custGeom>
              <a:rect b="b" l="l" r="r" t="t"/>
              <a:pathLst>
                <a:path extrusionOk="0" h="832" w="6861">
                  <a:moveTo>
                    <a:pt x="0" y="1"/>
                  </a:moveTo>
                  <a:lnTo>
                    <a:pt x="0" y="645"/>
                  </a:lnTo>
                  <a:cubicBezTo>
                    <a:pt x="0" y="748"/>
                    <a:pt x="83" y="832"/>
                    <a:pt x="187" y="832"/>
                  </a:cubicBezTo>
                  <a:lnTo>
                    <a:pt x="6636" y="832"/>
                  </a:lnTo>
                  <a:cubicBezTo>
                    <a:pt x="6739" y="832"/>
                    <a:pt x="6822" y="746"/>
                    <a:pt x="6822" y="645"/>
                  </a:cubicBezTo>
                  <a:lnTo>
                    <a:pt x="6861" y="589"/>
                  </a:lnTo>
                  <a:lnTo>
                    <a:pt x="6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16"/>
            <p:cNvSpPr/>
            <p:nvPr/>
          </p:nvSpPr>
          <p:spPr>
            <a:xfrm>
              <a:off x="2240701" y="3750754"/>
              <a:ext cx="221613" cy="27882"/>
            </a:xfrm>
            <a:custGeom>
              <a:rect b="b" l="l" r="r" t="t"/>
              <a:pathLst>
                <a:path extrusionOk="0" h="868" w="6899">
                  <a:moveTo>
                    <a:pt x="1" y="1"/>
                  </a:moveTo>
                  <a:lnTo>
                    <a:pt x="1" y="681"/>
                  </a:lnTo>
                  <a:cubicBezTo>
                    <a:pt x="1" y="784"/>
                    <a:pt x="85" y="868"/>
                    <a:pt x="188" y="868"/>
                  </a:cubicBezTo>
                  <a:lnTo>
                    <a:pt x="6714" y="868"/>
                  </a:lnTo>
                  <a:cubicBezTo>
                    <a:pt x="6816" y="868"/>
                    <a:pt x="6899" y="784"/>
                    <a:pt x="6899" y="681"/>
                  </a:cubicBezTo>
                  <a:lnTo>
                    <a:pt x="6899" y="587"/>
                  </a:lnTo>
                  <a:lnTo>
                    <a:pt x="338" y="587"/>
                  </a:lnTo>
                  <a:lnTo>
                    <a:pt x="338" y="589"/>
                  </a:lnTo>
                  <a:cubicBezTo>
                    <a:pt x="308" y="589"/>
                    <a:pt x="282" y="564"/>
                    <a:pt x="282" y="534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16"/>
            <p:cNvSpPr/>
            <p:nvPr/>
          </p:nvSpPr>
          <p:spPr>
            <a:xfrm>
              <a:off x="2243753" y="3531926"/>
              <a:ext cx="218561" cy="168322"/>
            </a:xfrm>
            <a:custGeom>
              <a:rect b="b" l="l" r="r" t="t"/>
              <a:pathLst>
                <a:path extrusionOk="0" h="5240" w="6804">
                  <a:moveTo>
                    <a:pt x="0" y="0"/>
                  </a:moveTo>
                  <a:lnTo>
                    <a:pt x="0" y="5239"/>
                  </a:lnTo>
                  <a:lnTo>
                    <a:pt x="6730" y="5239"/>
                  </a:lnTo>
                  <a:lnTo>
                    <a:pt x="6804" y="4958"/>
                  </a:lnTo>
                  <a:lnTo>
                    <a:pt x="6804" y="0"/>
                  </a:lnTo>
                  <a:close/>
                </a:path>
              </a:pathLst>
            </a:custGeom>
            <a:solidFill>
              <a:srgbClr val="8E7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16"/>
            <p:cNvSpPr/>
            <p:nvPr/>
          </p:nvSpPr>
          <p:spPr>
            <a:xfrm>
              <a:off x="2240701" y="3531926"/>
              <a:ext cx="221613" cy="171245"/>
            </a:xfrm>
            <a:custGeom>
              <a:rect b="b" l="l" r="r" t="t"/>
              <a:pathLst>
                <a:path extrusionOk="0" h="5331" w="6899">
                  <a:moveTo>
                    <a:pt x="1" y="0"/>
                  </a:moveTo>
                  <a:lnTo>
                    <a:pt x="1" y="5330"/>
                  </a:lnTo>
                  <a:lnTo>
                    <a:pt x="6899" y="5330"/>
                  </a:lnTo>
                  <a:lnTo>
                    <a:pt x="6899" y="4958"/>
                  </a:lnTo>
                  <a:lnTo>
                    <a:pt x="374" y="4958"/>
                  </a:lnTo>
                  <a:cubicBezTo>
                    <a:pt x="324" y="4958"/>
                    <a:pt x="282" y="4916"/>
                    <a:pt x="282" y="486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16"/>
            <p:cNvSpPr/>
            <p:nvPr/>
          </p:nvSpPr>
          <p:spPr>
            <a:xfrm>
              <a:off x="2259911" y="3553353"/>
              <a:ext cx="184512" cy="89975"/>
            </a:xfrm>
            <a:custGeom>
              <a:rect b="b" l="l" r="r" t="t"/>
              <a:pathLst>
                <a:path extrusionOk="0" h="2801" w="5744">
                  <a:moveTo>
                    <a:pt x="243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2706"/>
                  </a:lnTo>
                  <a:cubicBezTo>
                    <a:pt x="1" y="2758"/>
                    <a:pt x="44" y="2800"/>
                    <a:pt x="95" y="2800"/>
                  </a:cubicBezTo>
                  <a:lnTo>
                    <a:pt x="5603" y="2782"/>
                  </a:lnTo>
                  <a:cubicBezTo>
                    <a:pt x="5655" y="2782"/>
                    <a:pt x="5697" y="2741"/>
                    <a:pt x="5697" y="2686"/>
                  </a:cubicBezTo>
                  <a:lnTo>
                    <a:pt x="5744" y="2275"/>
                  </a:lnTo>
                  <a:lnTo>
                    <a:pt x="5744" y="1138"/>
                  </a:lnTo>
                  <a:lnTo>
                    <a:pt x="5670" y="827"/>
                  </a:lnTo>
                  <a:lnTo>
                    <a:pt x="5744" y="580"/>
                  </a:lnTo>
                  <a:lnTo>
                    <a:pt x="5744" y="95"/>
                  </a:lnTo>
                  <a:cubicBezTo>
                    <a:pt x="5744" y="43"/>
                    <a:pt x="5700" y="1"/>
                    <a:pt x="5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16"/>
            <p:cNvSpPr/>
            <p:nvPr/>
          </p:nvSpPr>
          <p:spPr>
            <a:xfrm>
              <a:off x="2258722" y="3553417"/>
              <a:ext cx="127912" cy="91099"/>
            </a:xfrm>
            <a:custGeom>
              <a:rect b="b" l="l" r="r" t="t"/>
              <a:pathLst>
                <a:path extrusionOk="0" h="2836" w="3982">
                  <a:moveTo>
                    <a:pt x="94" y="0"/>
                  </a:moveTo>
                  <a:cubicBezTo>
                    <a:pt x="44" y="0"/>
                    <a:pt x="0" y="42"/>
                    <a:pt x="0" y="94"/>
                  </a:cubicBezTo>
                  <a:lnTo>
                    <a:pt x="0" y="1698"/>
                  </a:lnTo>
                  <a:lnTo>
                    <a:pt x="74" y="1996"/>
                  </a:lnTo>
                  <a:lnTo>
                    <a:pt x="0" y="2257"/>
                  </a:lnTo>
                  <a:lnTo>
                    <a:pt x="0" y="2742"/>
                  </a:lnTo>
                  <a:cubicBezTo>
                    <a:pt x="0" y="2793"/>
                    <a:pt x="41" y="2836"/>
                    <a:pt x="94" y="2836"/>
                  </a:cubicBezTo>
                  <a:lnTo>
                    <a:pt x="3916" y="2836"/>
                  </a:lnTo>
                  <a:cubicBezTo>
                    <a:pt x="3916" y="2836"/>
                    <a:pt x="3981" y="2726"/>
                    <a:pt x="3981" y="2675"/>
                  </a:cubicBezTo>
                  <a:lnTo>
                    <a:pt x="3916" y="2558"/>
                  </a:lnTo>
                  <a:lnTo>
                    <a:pt x="374" y="2558"/>
                  </a:lnTo>
                  <a:lnTo>
                    <a:pt x="374" y="2555"/>
                  </a:lnTo>
                  <a:cubicBezTo>
                    <a:pt x="323" y="2555"/>
                    <a:pt x="280" y="2515"/>
                    <a:pt x="280" y="2461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16"/>
            <p:cNvSpPr/>
            <p:nvPr/>
          </p:nvSpPr>
          <p:spPr>
            <a:xfrm>
              <a:off x="2260586" y="3607963"/>
              <a:ext cx="48505" cy="16158"/>
            </a:xfrm>
            <a:custGeom>
              <a:rect b="b" l="l" r="r" t="t"/>
              <a:pathLst>
                <a:path extrusionOk="0" h="503" w="1510">
                  <a:moveTo>
                    <a:pt x="224" y="0"/>
                  </a:moveTo>
                  <a:lnTo>
                    <a:pt x="0" y="57"/>
                  </a:lnTo>
                  <a:lnTo>
                    <a:pt x="0" y="502"/>
                  </a:lnTo>
                  <a:lnTo>
                    <a:pt x="1361" y="502"/>
                  </a:lnTo>
                  <a:cubicBezTo>
                    <a:pt x="1412" y="502"/>
                    <a:pt x="1452" y="462"/>
                    <a:pt x="1455" y="411"/>
                  </a:cubicBezTo>
                  <a:lnTo>
                    <a:pt x="1510" y="281"/>
                  </a:lnTo>
                  <a:lnTo>
                    <a:pt x="1510" y="94"/>
                  </a:lnTo>
                  <a:cubicBezTo>
                    <a:pt x="1510" y="42"/>
                    <a:pt x="1467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16"/>
            <p:cNvSpPr/>
            <p:nvPr/>
          </p:nvSpPr>
          <p:spPr>
            <a:xfrm>
              <a:off x="2258722" y="3607963"/>
              <a:ext cx="50336" cy="17956"/>
            </a:xfrm>
            <a:custGeom>
              <a:rect b="b" l="l" r="r" t="t"/>
              <a:pathLst>
                <a:path extrusionOk="0" h="559" w="1567">
                  <a:moveTo>
                    <a:pt x="0" y="0"/>
                  </a:moveTo>
                  <a:lnTo>
                    <a:pt x="0" y="559"/>
                  </a:lnTo>
                  <a:lnTo>
                    <a:pt x="1472" y="559"/>
                  </a:lnTo>
                  <a:cubicBezTo>
                    <a:pt x="1523" y="559"/>
                    <a:pt x="1567" y="517"/>
                    <a:pt x="1567" y="465"/>
                  </a:cubicBezTo>
                  <a:lnTo>
                    <a:pt x="1567" y="278"/>
                  </a:lnTo>
                  <a:lnTo>
                    <a:pt x="374" y="278"/>
                  </a:lnTo>
                  <a:cubicBezTo>
                    <a:pt x="372" y="278"/>
                    <a:pt x="370" y="278"/>
                    <a:pt x="369" y="278"/>
                  </a:cubicBezTo>
                  <a:cubicBezTo>
                    <a:pt x="319" y="278"/>
                    <a:pt x="280" y="237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16"/>
            <p:cNvSpPr/>
            <p:nvPr/>
          </p:nvSpPr>
          <p:spPr>
            <a:xfrm>
              <a:off x="2298235" y="3571920"/>
              <a:ext cx="49147" cy="16864"/>
            </a:xfrm>
            <a:custGeom>
              <a:rect b="b" l="l" r="r" t="t"/>
              <a:pathLst>
                <a:path extrusionOk="0" h="525" w="1530">
                  <a:moveTo>
                    <a:pt x="242" y="0"/>
                  </a:moveTo>
                  <a:lnTo>
                    <a:pt x="95" y="38"/>
                  </a:lnTo>
                  <a:cubicBezTo>
                    <a:pt x="41" y="38"/>
                    <a:pt x="1" y="81"/>
                    <a:pt x="1" y="132"/>
                  </a:cubicBezTo>
                  <a:lnTo>
                    <a:pt x="1" y="430"/>
                  </a:lnTo>
                  <a:cubicBezTo>
                    <a:pt x="1" y="484"/>
                    <a:pt x="44" y="524"/>
                    <a:pt x="95" y="524"/>
                  </a:cubicBezTo>
                  <a:lnTo>
                    <a:pt x="1399" y="524"/>
                  </a:lnTo>
                  <a:cubicBezTo>
                    <a:pt x="1451" y="524"/>
                    <a:pt x="1493" y="484"/>
                    <a:pt x="1492" y="429"/>
                  </a:cubicBezTo>
                  <a:lnTo>
                    <a:pt x="1529" y="281"/>
                  </a:lnTo>
                  <a:lnTo>
                    <a:pt x="1529" y="94"/>
                  </a:lnTo>
                  <a:cubicBezTo>
                    <a:pt x="1529" y="42"/>
                    <a:pt x="1486" y="0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16"/>
            <p:cNvSpPr/>
            <p:nvPr/>
          </p:nvSpPr>
          <p:spPr>
            <a:xfrm>
              <a:off x="2296982" y="3572017"/>
              <a:ext cx="50400" cy="18053"/>
            </a:xfrm>
            <a:custGeom>
              <a:rect b="b" l="l" r="r" t="t"/>
              <a:pathLst>
                <a:path extrusionOk="0" h="562" w="1569">
                  <a:moveTo>
                    <a:pt x="95" y="0"/>
                  </a:moveTo>
                  <a:cubicBezTo>
                    <a:pt x="44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3" y="562"/>
                    <a:pt x="95" y="562"/>
                  </a:cubicBezTo>
                  <a:lnTo>
                    <a:pt x="1474" y="562"/>
                  </a:lnTo>
                  <a:cubicBezTo>
                    <a:pt x="1525" y="562"/>
                    <a:pt x="1568" y="520"/>
                    <a:pt x="1568" y="468"/>
                  </a:cubicBezTo>
                  <a:lnTo>
                    <a:pt x="1568" y="281"/>
                  </a:lnTo>
                  <a:lnTo>
                    <a:pt x="376" y="281"/>
                  </a:lnTo>
                  <a:cubicBezTo>
                    <a:pt x="325" y="281"/>
                    <a:pt x="281" y="239"/>
                    <a:pt x="281" y="187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16"/>
            <p:cNvSpPr/>
            <p:nvPr/>
          </p:nvSpPr>
          <p:spPr>
            <a:xfrm>
              <a:off x="2427631" y="3571920"/>
              <a:ext cx="16800" cy="16864"/>
            </a:xfrm>
            <a:custGeom>
              <a:rect b="b" l="l" r="r" t="t"/>
              <a:pathLst>
                <a:path extrusionOk="0" h="525" w="523">
                  <a:moveTo>
                    <a:pt x="242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3" y="524"/>
                    <a:pt x="94" y="524"/>
                  </a:cubicBezTo>
                  <a:lnTo>
                    <a:pt x="485" y="524"/>
                  </a:lnTo>
                  <a:lnTo>
                    <a:pt x="523" y="281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16"/>
            <p:cNvSpPr/>
            <p:nvPr/>
          </p:nvSpPr>
          <p:spPr>
            <a:xfrm>
              <a:off x="2426346" y="3572017"/>
              <a:ext cx="18053" cy="18053"/>
            </a:xfrm>
            <a:custGeom>
              <a:rect b="b" l="l" r="r" t="t"/>
              <a:pathLst>
                <a:path extrusionOk="0" h="562" w="562">
                  <a:moveTo>
                    <a:pt x="95" y="0"/>
                  </a:moveTo>
                  <a:cubicBezTo>
                    <a:pt x="43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1" y="562"/>
                    <a:pt x="95" y="562"/>
                  </a:cubicBezTo>
                  <a:lnTo>
                    <a:pt x="561" y="562"/>
                  </a:lnTo>
                  <a:lnTo>
                    <a:pt x="561" y="281"/>
                  </a:lnTo>
                  <a:lnTo>
                    <a:pt x="374" y="281"/>
                  </a:lnTo>
                  <a:cubicBezTo>
                    <a:pt x="324" y="281"/>
                    <a:pt x="280" y="239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16"/>
            <p:cNvSpPr/>
            <p:nvPr/>
          </p:nvSpPr>
          <p:spPr>
            <a:xfrm>
              <a:off x="2385709" y="3626499"/>
              <a:ext cx="58720" cy="16832"/>
            </a:xfrm>
            <a:custGeom>
              <a:rect b="b" l="l" r="r" t="t"/>
              <a:pathLst>
                <a:path extrusionOk="0" h="524" w="1828">
                  <a:moveTo>
                    <a:pt x="242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523"/>
                  </a:lnTo>
                  <a:lnTo>
                    <a:pt x="1696" y="523"/>
                  </a:lnTo>
                  <a:cubicBezTo>
                    <a:pt x="1748" y="523"/>
                    <a:pt x="1790" y="481"/>
                    <a:pt x="1790" y="429"/>
                  </a:cubicBezTo>
                  <a:lnTo>
                    <a:pt x="1828" y="28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2384520" y="3626499"/>
              <a:ext cx="59908" cy="18021"/>
            </a:xfrm>
            <a:custGeom>
              <a:rect b="b" l="l" r="r" t="t"/>
              <a:pathLst>
                <a:path extrusionOk="0" h="561" w="1865">
                  <a:moveTo>
                    <a:pt x="94" y="1"/>
                  </a:moveTo>
                  <a:cubicBezTo>
                    <a:pt x="42" y="1"/>
                    <a:pt x="0" y="41"/>
                    <a:pt x="0" y="95"/>
                  </a:cubicBezTo>
                  <a:lnTo>
                    <a:pt x="0" y="561"/>
                  </a:lnTo>
                  <a:lnTo>
                    <a:pt x="1771" y="561"/>
                  </a:lnTo>
                  <a:cubicBezTo>
                    <a:pt x="1821" y="561"/>
                    <a:pt x="1865" y="519"/>
                    <a:pt x="1865" y="467"/>
                  </a:cubicBezTo>
                  <a:lnTo>
                    <a:pt x="1865" y="280"/>
                  </a:lnTo>
                  <a:lnTo>
                    <a:pt x="374" y="280"/>
                  </a:lnTo>
                  <a:cubicBezTo>
                    <a:pt x="321" y="280"/>
                    <a:pt x="279" y="240"/>
                    <a:pt x="279" y="186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2366820" y="3590552"/>
              <a:ext cx="16832" cy="16832"/>
            </a:xfrm>
            <a:custGeom>
              <a:rect b="b" l="l" r="r" t="t"/>
              <a:pathLst>
                <a:path extrusionOk="0" h="524" w="524">
                  <a:moveTo>
                    <a:pt x="243" y="1"/>
                  </a:moveTo>
                  <a:cubicBezTo>
                    <a:pt x="214" y="1"/>
                    <a:pt x="189" y="5"/>
                    <a:pt x="162" y="14"/>
                  </a:cubicBezTo>
                  <a:cubicBezTo>
                    <a:pt x="47" y="50"/>
                    <a:pt x="1" y="282"/>
                    <a:pt x="1" y="282"/>
                  </a:cubicBezTo>
                  <a:cubicBezTo>
                    <a:pt x="1" y="435"/>
                    <a:pt x="89" y="523"/>
                    <a:pt x="243" y="523"/>
                  </a:cubicBezTo>
                  <a:cubicBezTo>
                    <a:pt x="243" y="523"/>
                    <a:pt x="476" y="477"/>
                    <a:pt x="511" y="363"/>
                  </a:cubicBezTo>
                  <a:cubicBezTo>
                    <a:pt x="519" y="338"/>
                    <a:pt x="524" y="310"/>
                    <a:pt x="524" y="282"/>
                  </a:cubicBezTo>
                  <a:cubicBezTo>
                    <a:pt x="524" y="125"/>
                    <a:pt x="39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2365567" y="3590938"/>
              <a:ext cx="17667" cy="17603"/>
            </a:xfrm>
            <a:custGeom>
              <a:rect b="b" l="l" r="r" t="t"/>
              <a:pathLst>
                <a:path extrusionOk="0" h="548" w="550">
                  <a:moveTo>
                    <a:pt x="201" y="0"/>
                  </a:moveTo>
                  <a:lnTo>
                    <a:pt x="201" y="0"/>
                  </a:lnTo>
                  <a:cubicBezTo>
                    <a:pt x="86" y="34"/>
                    <a:pt x="1" y="141"/>
                    <a:pt x="1" y="268"/>
                  </a:cubicBezTo>
                  <a:cubicBezTo>
                    <a:pt x="1" y="422"/>
                    <a:pt x="127" y="547"/>
                    <a:pt x="282" y="547"/>
                  </a:cubicBezTo>
                  <a:cubicBezTo>
                    <a:pt x="409" y="547"/>
                    <a:pt x="515" y="465"/>
                    <a:pt x="550" y="349"/>
                  </a:cubicBezTo>
                  <a:lnTo>
                    <a:pt x="550" y="349"/>
                  </a:lnTo>
                  <a:cubicBezTo>
                    <a:pt x="525" y="358"/>
                    <a:pt x="497" y="362"/>
                    <a:pt x="468" y="362"/>
                  </a:cubicBezTo>
                  <a:cubicBezTo>
                    <a:pt x="315" y="362"/>
                    <a:pt x="188" y="236"/>
                    <a:pt x="188" y="81"/>
                  </a:cubicBezTo>
                  <a:cubicBezTo>
                    <a:pt x="188" y="52"/>
                    <a:pt x="192" y="25"/>
                    <a:pt x="20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2268841" y="3663955"/>
              <a:ext cx="40828" cy="19177"/>
            </a:xfrm>
            <a:custGeom>
              <a:rect b="b" l="l" r="r" t="t"/>
              <a:pathLst>
                <a:path extrusionOk="0" h="597" w="1271">
                  <a:moveTo>
                    <a:pt x="244" y="0"/>
                  </a:moveTo>
                  <a:lnTo>
                    <a:pt x="95" y="17"/>
                  </a:lnTo>
                  <a:cubicBezTo>
                    <a:pt x="44" y="17"/>
                    <a:pt x="1" y="59"/>
                    <a:pt x="1" y="112"/>
                  </a:cubicBezTo>
                  <a:lnTo>
                    <a:pt x="1" y="597"/>
                  </a:lnTo>
                  <a:lnTo>
                    <a:pt x="1231" y="597"/>
                  </a:lnTo>
                  <a:lnTo>
                    <a:pt x="1270" y="316"/>
                  </a:lnTo>
                  <a:lnTo>
                    <a:pt x="1270" y="91"/>
                  </a:lnTo>
                  <a:cubicBezTo>
                    <a:pt x="1270" y="41"/>
                    <a:pt x="1228" y="0"/>
                    <a:pt x="1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2267653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4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2394639" y="3663955"/>
              <a:ext cx="40828" cy="19209"/>
            </a:xfrm>
            <a:custGeom>
              <a:rect b="b" l="l" r="r" t="t"/>
              <a:pathLst>
                <a:path extrusionOk="0" h="598" w="1271">
                  <a:moveTo>
                    <a:pt x="244" y="0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98"/>
                  </a:lnTo>
                  <a:lnTo>
                    <a:pt x="1231" y="598"/>
                  </a:lnTo>
                  <a:lnTo>
                    <a:pt x="1270" y="319"/>
                  </a:lnTo>
                  <a:lnTo>
                    <a:pt x="1270" y="94"/>
                  </a:lnTo>
                  <a:cubicBezTo>
                    <a:pt x="1267" y="41"/>
                    <a:pt x="1227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2393451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3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2259911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3" y="1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33"/>
                  </a:lnTo>
                  <a:lnTo>
                    <a:pt x="1790" y="533"/>
                  </a:lnTo>
                  <a:lnTo>
                    <a:pt x="1828" y="252"/>
                  </a:lnTo>
                  <a:lnTo>
                    <a:pt x="1828" y="93"/>
                  </a:lnTo>
                  <a:cubicBezTo>
                    <a:pt x="1826" y="42"/>
                    <a:pt x="178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2258722" y="3683101"/>
              <a:ext cx="59876" cy="19530"/>
            </a:xfrm>
            <a:custGeom>
              <a:rect b="b" l="l" r="r" t="t"/>
              <a:pathLst>
                <a:path extrusionOk="0" h="608" w="1864">
                  <a:moveTo>
                    <a:pt x="94" y="1"/>
                  </a:moveTo>
                  <a:cubicBezTo>
                    <a:pt x="42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3" y="607"/>
                  </a:lnTo>
                  <a:lnTo>
                    <a:pt x="1863" y="252"/>
                  </a:lnTo>
                  <a:lnTo>
                    <a:pt x="372" y="252"/>
                  </a:lnTo>
                  <a:cubicBezTo>
                    <a:pt x="322" y="252"/>
                    <a:pt x="280" y="210"/>
                    <a:pt x="280" y="160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2385677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2" y="1"/>
                  </a:moveTo>
                  <a:lnTo>
                    <a:pt x="94" y="38"/>
                  </a:lnTo>
                  <a:cubicBezTo>
                    <a:pt x="44" y="38"/>
                    <a:pt x="0" y="80"/>
                    <a:pt x="0" y="132"/>
                  </a:cubicBezTo>
                  <a:lnTo>
                    <a:pt x="0" y="533"/>
                  </a:lnTo>
                  <a:lnTo>
                    <a:pt x="1790" y="533"/>
                  </a:lnTo>
                  <a:lnTo>
                    <a:pt x="1827" y="252"/>
                  </a:lnTo>
                  <a:lnTo>
                    <a:pt x="1827" y="93"/>
                  </a:lnTo>
                  <a:cubicBezTo>
                    <a:pt x="1827" y="42"/>
                    <a:pt x="1785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2384424" y="3683101"/>
              <a:ext cx="59908" cy="19530"/>
            </a:xfrm>
            <a:custGeom>
              <a:rect b="b" l="l" r="r" t="t"/>
              <a:pathLst>
                <a:path extrusionOk="0" h="608" w="1865">
                  <a:moveTo>
                    <a:pt x="94" y="1"/>
                  </a:moveTo>
                  <a:cubicBezTo>
                    <a:pt x="44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5" y="607"/>
                  </a:lnTo>
                  <a:lnTo>
                    <a:pt x="1865" y="252"/>
                  </a:lnTo>
                  <a:lnTo>
                    <a:pt x="374" y="252"/>
                  </a:lnTo>
                  <a:cubicBezTo>
                    <a:pt x="323" y="252"/>
                    <a:pt x="281" y="210"/>
                    <a:pt x="281" y="160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6"/>
            <p:cNvSpPr/>
            <p:nvPr/>
          </p:nvSpPr>
          <p:spPr>
            <a:xfrm>
              <a:off x="2346453" y="3643749"/>
              <a:ext cx="12592" cy="44458"/>
            </a:xfrm>
            <a:custGeom>
              <a:rect b="b" l="l" r="r" t="t"/>
              <a:pathLst>
                <a:path extrusionOk="0" h="1384" w="392">
                  <a:moveTo>
                    <a:pt x="1" y="1"/>
                  </a:moveTo>
                  <a:lnTo>
                    <a:pt x="1" y="1383"/>
                  </a:lnTo>
                  <a:lnTo>
                    <a:pt x="318" y="1383"/>
                  </a:lnTo>
                  <a:lnTo>
                    <a:pt x="392" y="1082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16"/>
            <p:cNvSpPr/>
            <p:nvPr/>
          </p:nvSpPr>
          <p:spPr>
            <a:xfrm>
              <a:off x="2344108" y="3643717"/>
              <a:ext cx="14937" cy="49822"/>
            </a:xfrm>
            <a:custGeom>
              <a:rect b="b" l="l" r="r" t="t"/>
              <a:pathLst>
                <a:path extrusionOk="0" h="1551" w="465">
                  <a:moveTo>
                    <a:pt x="0" y="0"/>
                  </a:moveTo>
                  <a:lnTo>
                    <a:pt x="0" y="1082"/>
                  </a:lnTo>
                  <a:lnTo>
                    <a:pt x="0" y="1551"/>
                  </a:lnTo>
                  <a:lnTo>
                    <a:pt x="465" y="1551"/>
                  </a:lnTo>
                  <a:lnTo>
                    <a:pt x="465" y="1083"/>
                  </a:lnTo>
                  <a:cubicBezTo>
                    <a:pt x="395" y="1044"/>
                    <a:pt x="317" y="1021"/>
                    <a:pt x="232" y="1021"/>
                  </a:cubicBezTo>
                  <a:cubicBezTo>
                    <a:pt x="217" y="1021"/>
                    <a:pt x="204" y="1008"/>
                    <a:pt x="204" y="993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16"/>
            <p:cNvSpPr/>
            <p:nvPr/>
          </p:nvSpPr>
          <p:spPr>
            <a:xfrm>
              <a:off x="2337716" y="3627527"/>
              <a:ext cx="28814" cy="28782"/>
            </a:xfrm>
            <a:custGeom>
              <a:rect b="b" l="l" r="r" t="t"/>
              <a:pathLst>
                <a:path extrusionOk="0" h="896" w="897">
                  <a:moveTo>
                    <a:pt x="431" y="1"/>
                  </a:moveTo>
                  <a:cubicBezTo>
                    <a:pt x="374" y="1"/>
                    <a:pt x="322" y="9"/>
                    <a:pt x="271" y="28"/>
                  </a:cubicBezTo>
                  <a:cubicBezTo>
                    <a:pt x="92" y="93"/>
                    <a:pt x="1" y="425"/>
                    <a:pt x="1" y="465"/>
                  </a:cubicBezTo>
                  <a:cubicBezTo>
                    <a:pt x="1" y="723"/>
                    <a:pt x="173" y="895"/>
                    <a:pt x="431" y="895"/>
                  </a:cubicBezTo>
                  <a:cubicBezTo>
                    <a:pt x="477" y="895"/>
                    <a:pt x="803" y="804"/>
                    <a:pt x="868" y="625"/>
                  </a:cubicBezTo>
                  <a:cubicBezTo>
                    <a:pt x="888" y="577"/>
                    <a:pt x="897" y="522"/>
                    <a:pt x="897" y="468"/>
                  </a:cubicBezTo>
                  <a:cubicBezTo>
                    <a:pt x="897" y="210"/>
                    <a:pt x="690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6"/>
            <p:cNvSpPr/>
            <p:nvPr/>
          </p:nvSpPr>
          <p:spPr>
            <a:xfrm>
              <a:off x="2336527" y="3628426"/>
              <a:ext cx="29071" cy="29071"/>
            </a:xfrm>
            <a:custGeom>
              <a:rect b="b" l="l" r="r" t="t"/>
              <a:pathLst>
                <a:path extrusionOk="0" h="905" w="905">
                  <a:moveTo>
                    <a:pt x="308" y="0"/>
                  </a:moveTo>
                  <a:lnTo>
                    <a:pt x="308" y="0"/>
                  </a:lnTo>
                  <a:cubicBezTo>
                    <a:pt x="129" y="65"/>
                    <a:pt x="0" y="237"/>
                    <a:pt x="0" y="437"/>
                  </a:cubicBezTo>
                  <a:cubicBezTo>
                    <a:pt x="0" y="695"/>
                    <a:pt x="209" y="905"/>
                    <a:pt x="468" y="905"/>
                  </a:cubicBezTo>
                  <a:cubicBezTo>
                    <a:pt x="669" y="905"/>
                    <a:pt x="840" y="776"/>
                    <a:pt x="905" y="597"/>
                  </a:cubicBezTo>
                  <a:lnTo>
                    <a:pt x="905" y="597"/>
                  </a:lnTo>
                  <a:cubicBezTo>
                    <a:pt x="859" y="615"/>
                    <a:pt x="804" y="625"/>
                    <a:pt x="749" y="625"/>
                  </a:cubicBezTo>
                  <a:cubicBezTo>
                    <a:pt x="491" y="625"/>
                    <a:pt x="281" y="418"/>
                    <a:pt x="281" y="159"/>
                  </a:cubicBezTo>
                  <a:cubicBezTo>
                    <a:pt x="281" y="103"/>
                    <a:pt x="290" y="51"/>
                    <a:pt x="30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2338840" y="3683101"/>
              <a:ext cx="27144" cy="17057"/>
            </a:xfrm>
            <a:custGeom>
              <a:rect b="b" l="l" r="r" t="t"/>
              <a:pathLst>
                <a:path extrusionOk="0" h="531" w="845">
                  <a:moveTo>
                    <a:pt x="397" y="1"/>
                  </a:moveTo>
                  <a:cubicBezTo>
                    <a:pt x="341" y="1"/>
                    <a:pt x="289" y="9"/>
                    <a:pt x="238" y="28"/>
                  </a:cubicBezTo>
                  <a:cubicBezTo>
                    <a:pt x="58" y="93"/>
                    <a:pt x="0" y="442"/>
                    <a:pt x="0" y="530"/>
                  </a:cubicBezTo>
                  <a:lnTo>
                    <a:pt x="779" y="509"/>
                  </a:lnTo>
                  <a:cubicBezTo>
                    <a:pt x="779" y="432"/>
                    <a:pt x="844" y="316"/>
                    <a:pt x="811" y="251"/>
                  </a:cubicBezTo>
                  <a:cubicBezTo>
                    <a:pt x="732" y="102"/>
                    <a:pt x="577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2336591" y="3684001"/>
              <a:ext cx="29938" cy="18535"/>
            </a:xfrm>
            <a:custGeom>
              <a:rect b="b" l="l" r="r" t="t"/>
              <a:pathLst>
                <a:path extrusionOk="0" h="577" w="932">
                  <a:moveTo>
                    <a:pt x="308" y="0"/>
                  </a:moveTo>
                  <a:lnTo>
                    <a:pt x="308" y="0"/>
                  </a:lnTo>
                  <a:cubicBezTo>
                    <a:pt x="128" y="65"/>
                    <a:pt x="1" y="237"/>
                    <a:pt x="1" y="437"/>
                  </a:cubicBezTo>
                  <a:lnTo>
                    <a:pt x="1" y="576"/>
                  </a:lnTo>
                  <a:lnTo>
                    <a:pt x="932" y="576"/>
                  </a:lnTo>
                  <a:lnTo>
                    <a:pt x="932" y="437"/>
                  </a:lnTo>
                  <a:cubicBezTo>
                    <a:pt x="932" y="359"/>
                    <a:pt x="914" y="287"/>
                    <a:pt x="880" y="224"/>
                  </a:cubicBezTo>
                  <a:lnTo>
                    <a:pt x="346" y="224"/>
                  </a:lnTo>
                  <a:cubicBezTo>
                    <a:pt x="309" y="224"/>
                    <a:pt x="280" y="195"/>
                    <a:pt x="280" y="159"/>
                  </a:cubicBezTo>
                  <a:cubicBezTo>
                    <a:pt x="280" y="103"/>
                    <a:pt x="291" y="51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16"/>
            <p:cNvSpPr/>
            <p:nvPr/>
          </p:nvSpPr>
          <p:spPr>
            <a:xfrm>
              <a:off x="2226984" y="3700127"/>
              <a:ext cx="250427" cy="53034"/>
            </a:xfrm>
            <a:custGeom>
              <a:rect b="b" l="l" r="r" t="t"/>
              <a:pathLst>
                <a:path extrusionOk="0" h="1651" w="7796">
                  <a:moveTo>
                    <a:pt x="244" y="0"/>
                  </a:moveTo>
                  <a:cubicBezTo>
                    <a:pt x="88" y="0"/>
                    <a:pt x="20" y="181"/>
                    <a:pt x="20" y="336"/>
                  </a:cubicBezTo>
                  <a:lnTo>
                    <a:pt x="1" y="1371"/>
                  </a:lnTo>
                  <a:cubicBezTo>
                    <a:pt x="1" y="1526"/>
                    <a:pt x="128" y="1651"/>
                    <a:pt x="282" y="1651"/>
                  </a:cubicBezTo>
                  <a:lnTo>
                    <a:pt x="7459" y="1633"/>
                  </a:lnTo>
                  <a:cubicBezTo>
                    <a:pt x="7613" y="1633"/>
                    <a:pt x="7794" y="1564"/>
                    <a:pt x="7795" y="1409"/>
                  </a:cubicBezTo>
                  <a:lnTo>
                    <a:pt x="7795" y="281"/>
                  </a:lnTo>
                  <a:cubicBezTo>
                    <a:pt x="7795" y="126"/>
                    <a:pt x="7669" y="0"/>
                    <a:pt x="7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16"/>
            <p:cNvSpPr/>
            <p:nvPr/>
          </p:nvSpPr>
          <p:spPr>
            <a:xfrm>
              <a:off x="2225795" y="3700223"/>
              <a:ext cx="251616" cy="54255"/>
            </a:xfrm>
            <a:custGeom>
              <a:rect b="b" l="l" r="r" t="t"/>
              <a:pathLst>
                <a:path extrusionOk="0" h="1689" w="7833">
                  <a:moveTo>
                    <a:pt x="281" y="0"/>
                  </a:moveTo>
                  <a:cubicBezTo>
                    <a:pt x="128" y="0"/>
                    <a:pt x="0" y="125"/>
                    <a:pt x="0" y="280"/>
                  </a:cubicBezTo>
                  <a:lnTo>
                    <a:pt x="0" y="1407"/>
                  </a:lnTo>
                  <a:cubicBezTo>
                    <a:pt x="0" y="1561"/>
                    <a:pt x="125" y="1688"/>
                    <a:pt x="281" y="1688"/>
                  </a:cubicBezTo>
                  <a:lnTo>
                    <a:pt x="7551" y="1688"/>
                  </a:lnTo>
                  <a:cubicBezTo>
                    <a:pt x="7706" y="1688"/>
                    <a:pt x="7832" y="1564"/>
                    <a:pt x="7832" y="1407"/>
                  </a:cubicBezTo>
                  <a:lnTo>
                    <a:pt x="375" y="1407"/>
                  </a:lnTo>
                  <a:cubicBezTo>
                    <a:pt x="325" y="1407"/>
                    <a:pt x="281" y="1365"/>
                    <a:pt x="281" y="131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16"/>
            <p:cNvSpPr/>
            <p:nvPr/>
          </p:nvSpPr>
          <p:spPr>
            <a:xfrm>
              <a:off x="2266207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1" y="839"/>
                    <a:pt x="139" y="839"/>
                  </a:cubicBezTo>
                  <a:cubicBezTo>
                    <a:pt x="217" y="839"/>
                    <a:pt x="281" y="775"/>
                    <a:pt x="278" y="700"/>
                  </a:cubicBezTo>
                  <a:lnTo>
                    <a:pt x="278" y="141"/>
                  </a:lnTo>
                  <a:cubicBezTo>
                    <a:pt x="278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16"/>
            <p:cNvSpPr/>
            <p:nvPr/>
          </p:nvSpPr>
          <p:spPr>
            <a:xfrm>
              <a:off x="2284165" y="3713844"/>
              <a:ext cx="9026" cy="26951"/>
            </a:xfrm>
            <a:custGeom>
              <a:rect b="b" l="l" r="r" t="t"/>
              <a:pathLst>
                <a:path extrusionOk="0" h="839" w="281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2" y="839"/>
                    <a:pt x="139" y="839"/>
                  </a:cubicBezTo>
                  <a:cubicBezTo>
                    <a:pt x="217" y="839"/>
                    <a:pt x="281" y="775"/>
                    <a:pt x="279" y="700"/>
                  </a:cubicBezTo>
                  <a:lnTo>
                    <a:pt x="279" y="141"/>
                  </a:lnTo>
                  <a:cubicBezTo>
                    <a:pt x="279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16"/>
            <p:cNvSpPr/>
            <p:nvPr/>
          </p:nvSpPr>
          <p:spPr>
            <a:xfrm>
              <a:off x="2302090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41" y="0"/>
                  </a:moveTo>
                  <a:cubicBezTo>
                    <a:pt x="65" y="0"/>
                    <a:pt x="1" y="63"/>
                    <a:pt x="1" y="141"/>
                  </a:cubicBezTo>
                  <a:lnTo>
                    <a:pt x="1" y="700"/>
                  </a:lnTo>
                  <a:cubicBezTo>
                    <a:pt x="1" y="775"/>
                    <a:pt x="63" y="839"/>
                    <a:pt x="141" y="839"/>
                  </a:cubicBezTo>
                  <a:cubicBezTo>
                    <a:pt x="218" y="839"/>
                    <a:pt x="282" y="775"/>
                    <a:pt x="280" y="700"/>
                  </a:cubicBezTo>
                  <a:lnTo>
                    <a:pt x="280" y="141"/>
                  </a:lnTo>
                  <a:cubicBezTo>
                    <a:pt x="280" y="64"/>
                    <a:pt x="217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16"/>
            <p:cNvSpPr/>
            <p:nvPr/>
          </p:nvSpPr>
          <p:spPr>
            <a:xfrm>
              <a:off x="2406557" y="3718245"/>
              <a:ext cx="16864" cy="16864"/>
            </a:xfrm>
            <a:custGeom>
              <a:rect b="b" l="l" r="r" t="t"/>
              <a:pathLst>
                <a:path extrusionOk="0" h="525" w="525">
                  <a:moveTo>
                    <a:pt x="243" y="1"/>
                  </a:moveTo>
                  <a:cubicBezTo>
                    <a:pt x="215" y="1"/>
                    <a:pt x="187" y="5"/>
                    <a:pt x="162" y="14"/>
                  </a:cubicBezTo>
                  <a:cubicBezTo>
                    <a:pt x="162" y="14"/>
                    <a:pt x="0" y="156"/>
                    <a:pt x="0" y="282"/>
                  </a:cubicBezTo>
                  <a:cubicBezTo>
                    <a:pt x="0" y="435"/>
                    <a:pt x="90" y="525"/>
                    <a:pt x="243" y="525"/>
                  </a:cubicBezTo>
                  <a:cubicBezTo>
                    <a:pt x="369" y="525"/>
                    <a:pt x="511" y="363"/>
                    <a:pt x="511" y="363"/>
                  </a:cubicBezTo>
                  <a:cubicBezTo>
                    <a:pt x="520" y="337"/>
                    <a:pt x="524" y="309"/>
                    <a:pt x="524" y="282"/>
                  </a:cubicBezTo>
                  <a:cubicBezTo>
                    <a:pt x="524" y="128"/>
                    <a:pt x="400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6"/>
            <p:cNvSpPr/>
            <p:nvPr/>
          </p:nvSpPr>
          <p:spPr>
            <a:xfrm>
              <a:off x="2405433" y="3718630"/>
              <a:ext cx="17603" cy="17667"/>
            </a:xfrm>
            <a:custGeom>
              <a:rect b="b" l="l" r="r" t="t"/>
              <a:pathLst>
                <a:path extrusionOk="0" h="550" w="548">
                  <a:moveTo>
                    <a:pt x="199" y="0"/>
                  </a:moveTo>
                  <a:lnTo>
                    <a:pt x="199" y="0"/>
                  </a:lnTo>
                  <a:cubicBezTo>
                    <a:pt x="84" y="35"/>
                    <a:pt x="1" y="141"/>
                    <a:pt x="1" y="268"/>
                  </a:cubicBezTo>
                  <a:cubicBezTo>
                    <a:pt x="1" y="422"/>
                    <a:pt x="125" y="549"/>
                    <a:pt x="280" y="549"/>
                  </a:cubicBezTo>
                  <a:cubicBezTo>
                    <a:pt x="407" y="549"/>
                    <a:pt x="513" y="465"/>
                    <a:pt x="548" y="349"/>
                  </a:cubicBezTo>
                  <a:lnTo>
                    <a:pt x="548" y="349"/>
                  </a:lnTo>
                  <a:cubicBezTo>
                    <a:pt x="522" y="358"/>
                    <a:pt x="494" y="362"/>
                    <a:pt x="467" y="362"/>
                  </a:cubicBezTo>
                  <a:cubicBezTo>
                    <a:pt x="313" y="362"/>
                    <a:pt x="186" y="238"/>
                    <a:pt x="186" y="82"/>
                  </a:cubicBezTo>
                  <a:cubicBezTo>
                    <a:pt x="186" y="53"/>
                    <a:pt x="190" y="25"/>
                    <a:pt x="19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16"/>
            <p:cNvSpPr/>
            <p:nvPr/>
          </p:nvSpPr>
          <p:spPr>
            <a:xfrm>
              <a:off x="2227498" y="3481009"/>
              <a:ext cx="249849" cy="52745"/>
            </a:xfrm>
            <a:custGeom>
              <a:rect b="b" l="l" r="r" t="t"/>
              <a:pathLst>
                <a:path extrusionOk="0" h="1642" w="7778">
                  <a:moveTo>
                    <a:pt x="225" y="0"/>
                  </a:moveTo>
                  <a:cubicBezTo>
                    <a:pt x="70" y="0"/>
                    <a:pt x="1" y="256"/>
                    <a:pt x="1" y="411"/>
                  </a:cubicBezTo>
                  <a:lnTo>
                    <a:pt x="1" y="1342"/>
                  </a:lnTo>
                  <a:cubicBezTo>
                    <a:pt x="1" y="1498"/>
                    <a:pt x="128" y="1623"/>
                    <a:pt x="282" y="1623"/>
                  </a:cubicBezTo>
                  <a:lnTo>
                    <a:pt x="7310" y="1642"/>
                  </a:lnTo>
                  <a:cubicBezTo>
                    <a:pt x="7466" y="1642"/>
                    <a:pt x="7778" y="1552"/>
                    <a:pt x="7778" y="1398"/>
                  </a:cubicBezTo>
                  <a:lnTo>
                    <a:pt x="7778" y="281"/>
                  </a:lnTo>
                  <a:cubicBezTo>
                    <a:pt x="7778" y="125"/>
                    <a:pt x="7650" y="0"/>
                    <a:pt x="7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6"/>
            <p:cNvSpPr/>
            <p:nvPr/>
          </p:nvSpPr>
          <p:spPr>
            <a:xfrm>
              <a:off x="2225795" y="3481009"/>
              <a:ext cx="251616" cy="53966"/>
            </a:xfrm>
            <a:custGeom>
              <a:rect b="b" l="l" r="r" t="t"/>
              <a:pathLst>
                <a:path extrusionOk="0" h="1680" w="7833">
                  <a:moveTo>
                    <a:pt x="281" y="0"/>
                  </a:moveTo>
                  <a:cubicBezTo>
                    <a:pt x="128" y="0"/>
                    <a:pt x="0" y="125"/>
                    <a:pt x="0" y="281"/>
                  </a:cubicBezTo>
                  <a:lnTo>
                    <a:pt x="0" y="1398"/>
                  </a:lnTo>
                  <a:cubicBezTo>
                    <a:pt x="0" y="1552"/>
                    <a:pt x="125" y="1679"/>
                    <a:pt x="281" y="1679"/>
                  </a:cubicBezTo>
                  <a:lnTo>
                    <a:pt x="7551" y="1679"/>
                  </a:lnTo>
                  <a:cubicBezTo>
                    <a:pt x="7706" y="1679"/>
                    <a:pt x="7832" y="1555"/>
                    <a:pt x="7832" y="1398"/>
                  </a:cubicBezTo>
                  <a:lnTo>
                    <a:pt x="375" y="1398"/>
                  </a:lnTo>
                  <a:cubicBezTo>
                    <a:pt x="325" y="1398"/>
                    <a:pt x="281" y="1357"/>
                    <a:pt x="281" y="130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16"/>
            <p:cNvSpPr/>
            <p:nvPr/>
          </p:nvSpPr>
          <p:spPr>
            <a:xfrm>
              <a:off x="2245005" y="3498902"/>
              <a:ext cx="214450" cy="16864"/>
            </a:xfrm>
            <a:custGeom>
              <a:rect b="b" l="l" r="r" t="t"/>
              <a:pathLst>
                <a:path extrusionOk="0" h="525" w="6676">
                  <a:moveTo>
                    <a:pt x="242" y="0"/>
                  </a:moveTo>
                  <a:lnTo>
                    <a:pt x="94" y="38"/>
                  </a:lnTo>
                  <a:cubicBezTo>
                    <a:pt x="41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4" y="524"/>
                    <a:pt x="94" y="524"/>
                  </a:cubicBezTo>
                  <a:lnTo>
                    <a:pt x="6543" y="524"/>
                  </a:lnTo>
                  <a:cubicBezTo>
                    <a:pt x="6593" y="524"/>
                    <a:pt x="6635" y="484"/>
                    <a:pt x="6636" y="429"/>
                  </a:cubicBezTo>
                  <a:lnTo>
                    <a:pt x="6675" y="281"/>
                  </a:lnTo>
                  <a:lnTo>
                    <a:pt x="6675" y="95"/>
                  </a:lnTo>
                  <a:cubicBezTo>
                    <a:pt x="6675" y="42"/>
                    <a:pt x="6632" y="0"/>
                    <a:pt x="6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16"/>
            <p:cNvSpPr/>
            <p:nvPr/>
          </p:nvSpPr>
          <p:spPr>
            <a:xfrm>
              <a:off x="2243753" y="3498935"/>
              <a:ext cx="215703" cy="18085"/>
            </a:xfrm>
            <a:custGeom>
              <a:rect b="b" l="l" r="r" t="t"/>
              <a:pathLst>
                <a:path extrusionOk="0" h="563" w="6715">
                  <a:moveTo>
                    <a:pt x="94" y="1"/>
                  </a:moveTo>
                  <a:cubicBezTo>
                    <a:pt x="43" y="1"/>
                    <a:pt x="0" y="43"/>
                    <a:pt x="0" y="95"/>
                  </a:cubicBezTo>
                  <a:lnTo>
                    <a:pt x="0" y="468"/>
                  </a:lnTo>
                  <a:cubicBezTo>
                    <a:pt x="0" y="519"/>
                    <a:pt x="42" y="563"/>
                    <a:pt x="94" y="563"/>
                  </a:cubicBezTo>
                  <a:lnTo>
                    <a:pt x="6620" y="563"/>
                  </a:lnTo>
                  <a:cubicBezTo>
                    <a:pt x="6671" y="563"/>
                    <a:pt x="6714" y="521"/>
                    <a:pt x="6714" y="468"/>
                  </a:cubicBezTo>
                  <a:lnTo>
                    <a:pt x="6714" y="282"/>
                  </a:lnTo>
                  <a:lnTo>
                    <a:pt x="337" y="282"/>
                  </a:lnTo>
                  <a:cubicBezTo>
                    <a:pt x="307" y="282"/>
                    <a:pt x="281" y="256"/>
                    <a:pt x="281" y="225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1" name="Google Shape;2421;p16"/>
          <p:cNvSpPr/>
          <p:nvPr/>
        </p:nvSpPr>
        <p:spPr>
          <a:xfrm>
            <a:off x="5780234" y="2363083"/>
            <a:ext cx="2302800" cy="8958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2" name="Google Shape;2422;p16"/>
          <p:cNvGrpSpPr/>
          <p:nvPr/>
        </p:nvGrpSpPr>
        <p:grpSpPr>
          <a:xfrm>
            <a:off x="5780218" y="2189810"/>
            <a:ext cx="2302855" cy="173346"/>
            <a:chOff x="1290775" y="1427529"/>
            <a:chExt cx="2867100" cy="218100"/>
          </a:xfrm>
        </p:grpSpPr>
        <p:sp>
          <p:nvSpPr>
            <p:cNvPr id="2423" name="Google Shape;2423;p16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16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16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16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7" name="Google Shape;2427;p16"/>
          <p:cNvSpPr txBox="1"/>
          <p:nvPr>
            <p:ph idx="5" type="title"/>
          </p:nvPr>
        </p:nvSpPr>
        <p:spPr>
          <a:xfrm>
            <a:off x="5780234" y="2363083"/>
            <a:ext cx="2302800" cy="41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Alpha Zero (Deep Mind)</a:t>
            </a:r>
            <a:endParaRPr sz="1300"/>
          </a:p>
        </p:txBody>
      </p:sp>
      <p:sp>
        <p:nvSpPr>
          <p:cNvPr id="2428" name="Google Shape;2428;p16"/>
          <p:cNvSpPr txBox="1"/>
          <p:nvPr>
            <p:ph idx="6" type="subTitle"/>
          </p:nvPr>
        </p:nvSpPr>
        <p:spPr>
          <a:xfrm>
            <a:off x="5780250" y="2782475"/>
            <a:ext cx="2302800" cy="85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00">
                <a:highlight>
                  <a:schemeClr val="accent2"/>
                </a:highlight>
              </a:rPr>
              <a:t>Gaming, deep mind también trabaja con aplicaciones en biología, teoría en machine y deep learning y neurociencias. </a:t>
            </a:r>
            <a:endParaRPr sz="1200"/>
          </a:p>
        </p:txBody>
      </p:sp>
      <p:grpSp>
        <p:nvGrpSpPr>
          <p:cNvPr id="2429" name="Google Shape;2429;p16"/>
          <p:cNvGrpSpPr/>
          <p:nvPr/>
        </p:nvGrpSpPr>
        <p:grpSpPr>
          <a:xfrm>
            <a:off x="5117818" y="2422400"/>
            <a:ext cx="522923" cy="603764"/>
            <a:chOff x="4876875" y="1427500"/>
            <a:chExt cx="1130400" cy="1319125"/>
          </a:xfrm>
        </p:grpSpPr>
        <p:sp>
          <p:nvSpPr>
            <p:cNvPr id="2430" name="Google Shape;2430;p16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16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32" name="Google Shape;2432;p16"/>
          <p:cNvCxnSpPr>
            <a:stCxn id="2430" idx="3"/>
            <a:endCxn id="2427" idx="1"/>
          </p:cNvCxnSpPr>
          <p:nvPr/>
        </p:nvCxnSpPr>
        <p:spPr>
          <a:xfrm flipH="1" rot="10800000">
            <a:off x="5640741" y="2572899"/>
            <a:ext cx="139500" cy="201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33" name="Google Shape;2433;p16"/>
          <p:cNvGrpSpPr/>
          <p:nvPr/>
        </p:nvGrpSpPr>
        <p:grpSpPr>
          <a:xfrm>
            <a:off x="5232699" y="2662239"/>
            <a:ext cx="293182" cy="297461"/>
            <a:chOff x="2205011" y="2189177"/>
            <a:chExt cx="293182" cy="297461"/>
          </a:xfrm>
        </p:grpSpPr>
        <p:sp>
          <p:nvSpPr>
            <p:cNvPr id="2434" name="Google Shape;2434;p16"/>
            <p:cNvSpPr/>
            <p:nvPr/>
          </p:nvSpPr>
          <p:spPr>
            <a:xfrm>
              <a:off x="2347160" y="2189177"/>
              <a:ext cx="15997" cy="135621"/>
            </a:xfrm>
            <a:custGeom>
              <a:rect b="b" l="l" r="r" t="t"/>
              <a:pathLst>
                <a:path extrusionOk="0" h="4222" w="498">
                  <a:moveTo>
                    <a:pt x="360" y="0"/>
                  </a:moveTo>
                  <a:cubicBezTo>
                    <a:pt x="283" y="0"/>
                    <a:pt x="222" y="62"/>
                    <a:pt x="222" y="138"/>
                  </a:cubicBezTo>
                  <a:cubicBezTo>
                    <a:pt x="222" y="443"/>
                    <a:pt x="171" y="594"/>
                    <a:pt x="118" y="752"/>
                  </a:cubicBezTo>
                  <a:cubicBezTo>
                    <a:pt x="60" y="922"/>
                    <a:pt x="1" y="1102"/>
                    <a:pt x="1" y="1454"/>
                  </a:cubicBezTo>
                  <a:cubicBezTo>
                    <a:pt x="1" y="1804"/>
                    <a:pt x="60" y="1983"/>
                    <a:pt x="118" y="2156"/>
                  </a:cubicBezTo>
                  <a:cubicBezTo>
                    <a:pt x="171" y="2312"/>
                    <a:pt x="222" y="2463"/>
                    <a:pt x="222" y="2768"/>
                  </a:cubicBezTo>
                  <a:cubicBezTo>
                    <a:pt x="222" y="3075"/>
                    <a:pt x="171" y="3224"/>
                    <a:pt x="118" y="3382"/>
                  </a:cubicBezTo>
                  <a:cubicBezTo>
                    <a:pt x="60" y="3554"/>
                    <a:pt x="1" y="3770"/>
                    <a:pt x="1" y="4120"/>
                  </a:cubicBezTo>
                  <a:cubicBezTo>
                    <a:pt x="1" y="4197"/>
                    <a:pt x="63" y="4221"/>
                    <a:pt x="138" y="4221"/>
                  </a:cubicBezTo>
                  <a:cubicBezTo>
                    <a:pt x="215" y="4221"/>
                    <a:pt x="276" y="4197"/>
                    <a:pt x="276" y="4122"/>
                  </a:cubicBezTo>
                  <a:cubicBezTo>
                    <a:pt x="276" y="3815"/>
                    <a:pt x="326" y="3628"/>
                    <a:pt x="378" y="3470"/>
                  </a:cubicBezTo>
                  <a:cubicBezTo>
                    <a:pt x="436" y="3299"/>
                    <a:pt x="497" y="3120"/>
                    <a:pt x="497" y="2768"/>
                  </a:cubicBezTo>
                  <a:cubicBezTo>
                    <a:pt x="497" y="2418"/>
                    <a:pt x="436" y="2238"/>
                    <a:pt x="378" y="2066"/>
                  </a:cubicBezTo>
                  <a:cubicBezTo>
                    <a:pt x="326" y="1910"/>
                    <a:pt x="276" y="1759"/>
                    <a:pt x="276" y="1454"/>
                  </a:cubicBezTo>
                  <a:cubicBezTo>
                    <a:pt x="276" y="1148"/>
                    <a:pt x="326" y="998"/>
                    <a:pt x="378" y="840"/>
                  </a:cubicBezTo>
                  <a:cubicBezTo>
                    <a:pt x="436" y="668"/>
                    <a:pt x="497" y="488"/>
                    <a:pt x="497" y="138"/>
                  </a:cubicBezTo>
                  <a:cubicBezTo>
                    <a:pt x="497" y="61"/>
                    <a:pt x="435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6"/>
            <p:cNvSpPr/>
            <p:nvPr/>
          </p:nvSpPr>
          <p:spPr>
            <a:xfrm>
              <a:off x="2339258" y="2321528"/>
              <a:ext cx="25987" cy="23000"/>
            </a:xfrm>
            <a:custGeom>
              <a:rect b="b" l="l" r="r" t="t"/>
              <a:pathLst>
                <a:path extrusionOk="0" h="716" w="809">
                  <a:moveTo>
                    <a:pt x="238" y="0"/>
                  </a:moveTo>
                  <a:lnTo>
                    <a:pt x="183" y="36"/>
                  </a:lnTo>
                  <a:cubicBezTo>
                    <a:pt x="82" y="36"/>
                    <a:pt x="1" y="119"/>
                    <a:pt x="1" y="220"/>
                  </a:cubicBezTo>
                  <a:lnTo>
                    <a:pt x="1" y="715"/>
                  </a:lnTo>
                  <a:lnTo>
                    <a:pt x="772" y="715"/>
                  </a:lnTo>
                  <a:lnTo>
                    <a:pt x="808" y="440"/>
                  </a:lnTo>
                  <a:lnTo>
                    <a:pt x="808" y="184"/>
                  </a:lnTo>
                  <a:cubicBezTo>
                    <a:pt x="805" y="83"/>
                    <a:pt x="72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16"/>
            <p:cNvSpPr/>
            <p:nvPr/>
          </p:nvSpPr>
          <p:spPr>
            <a:xfrm>
              <a:off x="2338005" y="2321528"/>
              <a:ext cx="27144" cy="25955"/>
            </a:xfrm>
            <a:custGeom>
              <a:rect b="b" l="l" r="r" t="t"/>
              <a:pathLst>
                <a:path extrusionOk="0" h="808" w="845">
                  <a:moveTo>
                    <a:pt x="183" y="0"/>
                  </a:moveTo>
                  <a:cubicBezTo>
                    <a:pt x="81" y="0"/>
                    <a:pt x="0" y="83"/>
                    <a:pt x="0" y="184"/>
                  </a:cubicBezTo>
                  <a:lnTo>
                    <a:pt x="0" y="808"/>
                  </a:lnTo>
                  <a:lnTo>
                    <a:pt x="844" y="808"/>
                  </a:lnTo>
                  <a:lnTo>
                    <a:pt x="844" y="440"/>
                  </a:lnTo>
                  <a:lnTo>
                    <a:pt x="367" y="440"/>
                  </a:lnTo>
                  <a:cubicBezTo>
                    <a:pt x="366" y="440"/>
                    <a:pt x="365" y="440"/>
                    <a:pt x="364" y="440"/>
                  </a:cubicBezTo>
                  <a:cubicBezTo>
                    <a:pt x="315" y="440"/>
                    <a:pt x="275" y="399"/>
                    <a:pt x="275" y="350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6"/>
            <p:cNvSpPr/>
            <p:nvPr/>
          </p:nvSpPr>
          <p:spPr>
            <a:xfrm>
              <a:off x="2207613" y="2344528"/>
              <a:ext cx="290580" cy="140022"/>
            </a:xfrm>
            <a:custGeom>
              <a:rect b="b" l="l" r="r" t="t"/>
              <a:pathLst>
                <a:path extrusionOk="0" h="4359" w="9046">
                  <a:moveTo>
                    <a:pt x="196" y="1"/>
                  </a:moveTo>
                  <a:lnTo>
                    <a:pt x="93" y="89"/>
                  </a:lnTo>
                  <a:cubicBezTo>
                    <a:pt x="42" y="89"/>
                    <a:pt x="0" y="131"/>
                    <a:pt x="0" y="182"/>
                  </a:cubicBezTo>
                  <a:lnTo>
                    <a:pt x="31" y="4200"/>
                  </a:lnTo>
                  <a:cubicBezTo>
                    <a:pt x="31" y="4251"/>
                    <a:pt x="73" y="4293"/>
                    <a:pt x="123" y="4293"/>
                  </a:cubicBezTo>
                  <a:lnTo>
                    <a:pt x="8837" y="4358"/>
                  </a:lnTo>
                  <a:cubicBezTo>
                    <a:pt x="8887" y="4358"/>
                    <a:pt x="8926" y="4316"/>
                    <a:pt x="8928" y="4265"/>
                  </a:cubicBezTo>
                  <a:lnTo>
                    <a:pt x="9045" y="4150"/>
                  </a:lnTo>
                  <a:lnTo>
                    <a:pt x="9045" y="276"/>
                  </a:lnTo>
                  <a:cubicBezTo>
                    <a:pt x="9045" y="124"/>
                    <a:pt x="8922" y="1"/>
                    <a:pt x="8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6"/>
            <p:cNvSpPr/>
            <p:nvPr/>
          </p:nvSpPr>
          <p:spPr>
            <a:xfrm>
              <a:off x="2205011" y="2344496"/>
              <a:ext cx="293118" cy="142142"/>
            </a:xfrm>
            <a:custGeom>
              <a:rect b="b" l="l" r="r" t="t"/>
              <a:pathLst>
                <a:path extrusionOk="0" h="4425" w="9125">
                  <a:moveTo>
                    <a:pt x="275" y="0"/>
                  </a:moveTo>
                  <a:cubicBezTo>
                    <a:pt x="123" y="0"/>
                    <a:pt x="0" y="123"/>
                    <a:pt x="0" y="275"/>
                  </a:cubicBezTo>
                  <a:lnTo>
                    <a:pt x="0" y="4149"/>
                  </a:lnTo>
                  <a:cubicBezTo>
                    <a:pt x="0" y="4301"/>
                    <a:pt x="123" y="4424"/>
                    <a:pt x="275" y="4424"/>
                  </a:cubicBezTo>
                  <a:lnTo>
                    <a:pt x="8850" y="4424"/>
                  </a:lnTo>
                  <a:cubicBezTo>
                    <a:pt x="9002" y="4424"/>
                    <a:pt x="9125" y="4301"/>
                    <a:pt x="9125" y="4149"/>
                  </a:cubicBezTo>
                  <a:lnTo>
                    <a:pt x="366" y="4149"/>
                  </a:lnTo>
                  <a:lnTo>
                    <a:pt x="366" y="4152"/>
                  </a:lnTo>
                  <a:cubicBezTo>
                    <a:pt x="316" y="4152"/>
                    <a:pt x="275" y="4110"/>
                    <a:pt x="275" y="405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6"/>
            <p:cNvSpPr/>
            <p:nvPr/>
          </p:nvSpPr>
          <p:spPr>
            <a:xfrm>
              <a:off x="2223836" y="2363385"/>
              <a:ext cx="256627" cy="104494"/>
            </a:xfrm>
            <a:custGeom>
              <a:rect b="b" l="l" r="r" t="t"/>
              <a:pathLst>
                <a:path extrusionOk="0" h="3253" w="7989">
                  <a:moveTo>
                    <a:pt x="92" y="0"/>
                  </a:moveTo>
                  <a:cubicBezTo>
                    <a:pt x="41" y="0"/>
                    <a:pt x="0" y="42"/>
                    <a:pt x="0" y="93"/>
                  </a:cubicBezTo>
                  <a:lnTo>
                    <a:pt x="0" y="3160"/>
                  </a:lnTo>
                  <a:cubicBezTo>
                    <a:pt x="0" y="3211"/>
                    <a:pt x="41" y="3253"/>
                    <a:pt x="92" y="3253"/>
                  </a:cubicBezTo>
                  <a:lnTo>
                    <a:pt x="7861" y="3253"/>
                  </a:lnTo>
                  <a:cubicBezTo>
                    <a:pt x="7912" y="3253"/>
                    <a:pt x="7952" y="3211"/>
                    <a:pt x="7952" y="3159"/>
                  </a:cubicBezTo>
                  <a:lnTo>
                    <a:pt x="7989" y="3011"/>
                  </a:lnTo>
                  <a:lnTo>
                    <a:pt x="7989" y="514"/>
                  </a:lnTo>
                  <a:lnTo>
                    <a:pt x="7952" y="93"/>
                  </a:lnTo>
                  <a:cubicBezTo>
                    <a:pt x="7952" y="42"/>
                    <a:pt x="7912" y="0"/>
                    <a:pt x="7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6"/>
            <p:cNvSpPr/>
            <p:nvPr/>
          </p:nvSpPr>
          <p:spPr>
            <a:xfrm>
              <a:off x="2222679" y="2379126"/>
              <a:ext cx="257783" cy="89975"/>
            </a:xfrm>
            <a:custGeom>
              <a:rect b="b" l="l" r="r" t="t"/>
              <a:pathLst>
                <a:path extrusionOk="0" h="2801" w="8025">
                  <a:moveTo>
                    <a:pt x="22" y="1"/>
                  </a:moveTo>
                  <a:lnTo>
                    <a:pt x="0" y="27"/>
                  </a:lnTo>
                  <a:lnTo>
                    <a:pt x="0" y="2708"/>
                  </a:lnTo>
                  <a:cubicBezTo>
                    <a:pt x="0" y="2759"/>
                    <a:pt x="41" y="2801"/>
                    <a:pt x="91" y="2801"/>
                  </a:cubicBezTo>
                  <a:lnTo>
                    <a:pt x="7933" y="2801"/>
                  </a:lnTo>
                  <a:cubicBezTo>
                    <a:pt x="7984" y="2801"/>
                    <a:pt x="8025" y="2759"/>
                    <a:pt x="8025" y="2708"/>
                  </a:cubicBezTo>
                  <a:lnTo>
                    <a:pt x="8025" y="2525"/>
                  </a:lnTo>
                  <a:lnTo>
                    <a:pt x="367" y="2525"/>
                  </a:lnTo>
                  <a:lnTo>
                    <a:pt x="367" y="2524"/>
                  </a:lnTo>
                  <a:cubicBezTo>
                    <a:pt x="316" y="2524"/>
                    <a:pt x="275" y="2482"/>
                    <a:pt x="275" y="2431"/>
                  </a:cubicBezTo>
                  <a:lnTo>
                    <a:pt x="275" y="2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6"/>
            <p:cNvSpPr/>
            <p:nvPr/>
          </p:nvSpPr>
          <p:spPr>
            <a:xfrm>
              <a:off x="2410862" y="2415651"/>
              <a:ext cx="16543" cy="16575"/>
            </a:xfrm>
            <a:custGeom>
              <a:rect b="b" l="l" r="r" t="t"/>
              <a:pathLst>
                <a:path extrusionOk="0" h="516" w="515">
                  <a:moveTo>
                    <a:pt x="240" y="0"/>
                  </a:moveTo>
                  <a:cubicBezTo>
                    <a:pt x="212" y="0"/>
                    <a:pt x="186" y="3"/>
                    <a:pt x="160" y="13"/>
                  </a:cubicBezTo>
                  <a:cubicBezTo>
                    <a:pt x="46" y="46"/>
                    <a:pt x="1" y="238"/>
                    <a:pt x="1" y="277"/>
                  </a:cubicBezTo>
                  <a:cubicBezTo>
                    <a:pt x="1" y="429"/>
                    <a:pt x="88" y="516"/>
                    <a:pt x="240" y="516"/>
                  </a:cubicBezTo>
                  <a:cubicBezTo>
                    <a:pt x="282" y="516"/>
                    <a:pt x="470" y="471"/>
                    <a:pt x="505" y="356"/>
                  </a:cubicBezTo>
                  <a:cubicBezTo>
                    <a:pt x="509" y="329"/>
                    <a:pt x="515" y="303"/>
                    <a:pt x="515" y="275"/>
                  </a:cubicBezTo>
                  <a:cubicBezTo>
                    <a:pt x="515" y="123"/>
                    <a:pt x="392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6"/>
            <p:cNvSpPr/>
            <p:nvPr/>
          </p:nvSpPr>
          <p:spPr>
            <a:xfrm>
              <a:off x="2409706" y="2416068"/>
              <a:ext cx="17378" cy="17314"/>
            </a:xfrm>
            <a:custGeom>
              <a:rect b="b" l="l" r="r" t="t"/>
              <a:pathLst>
                <a:path extrusionOk="0" h="539" w="541">
                  <a:moveTo>
                    <a:pt x="196" y="0"/>
                  </a:moveTo>
                  <a:cubicBezTo>
                    <a:pt x="82" y="35"/>
                    <a:pt x="1" y="139"/>
                    <a:pt x="1" y="264"/>
                  </a:cubicBezTo>
                  <a:cubicBezTo>
                    <a:pt x="1" y="416"/>
                    <a:pt x="124" y="539"/>
                    <a:pt x="276" y="539"/>
                  </a:cubicBezTo>
                  <a:cubicBezTo>
                    <a:pt x="400" y="539"/>
                    <a:pt x="506" y="456"/>
                    <a:pt x="541" y="343"/>
                  </a:cubicBezTo>
                  <a:lnTo>
                    <a:pt x="541" y="343"/>
                  </a:lnTo>
                  <a:cubicBezTo>
                    <a:pt x="513" y="349"/>
                    <a:pt x="486" y="355"/>
                    <a:pt x="458" y="355"/>
                  </a:cubicBezTo>
                  <a:cubicBezTo>
                    <a:pt x="306" y="355"/>
                    <a:pt x="183" y="232"/>
                    <a:pt x="183" y="80"/>
                  </a:cubicBezTo>
                  <a:cubicBezTo>
                    <a:pt x="183" y="52"/>
                    <a:pt x="187" y="25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6"/>
            <p:cNvSpPr/>
            <p:nvPr/>
          </p:nvSpPr>
          <p:spPr>
            <a:xfrm>
              <a:off x="2445877" y="2415651"/>
              <a:ext cx="16929" cy="17025"/>
            </a:xfrm>
            <a:custGeom>
              <a:rect b="b" l="l" r="r" t="t"/>
              <a:pathLst>
                <a:path extrusionOk="0" h="530" w="527">
                  <a:moveTo>
                    <a:pt x="251" y="0"/>
                  </a:moveTo>
                  <a:cubicBezTo>
                    <a:pt x="225" y="0"/>
                    <a:pt x="198" y="3"/>
                    <a:pt x="172" y="13"/>
                  </a:cubicBezTo>
                  <a:cubicBezTo>
                    <a:pt x="59" y="46"/>
                    <a:pt x="1" y="246"/>
                    <a:pt x="1" y="282"/>
                  </a:cubicBezTo>
                  <a:cubicBezTo>
                    <a:pt x="1" y="434"/>
                    <a:pt x="105" y="530"/>
                    <a:pt x="259" y="530"/>
                  </a:cubicBezTo>
                  <a:cubicBezTo>
                    <a:pt x="269" y="530"/>
                    <a:pt x="483" y="469"/>
                    <a:pt x="518" y="356"/>
                  </a:cubicBezTo>
                  <a:cubicBezTo>
                    <a:pt x="521" y="329"/>
                    <a:pt x="526" y="303"/>
                    <a:pt x="526" y="275"/>
                  </a:cubicBezTo>
                  <a:cubicBezTo>
                    <a:pt x="526" y="123"/>
                    <a:pt x="403" y="0"/>
                    <a:pt x="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16"/>
            <p:cNvSpPr/>
            <p:nvPr/>
          </p:nvSpPr>
          <p:spPr>
            <a:xfrm>
              <a:off x="2445106" y="2416068"/>
              <a:ext cx="17378" cy="17314"/>
            </a:xfrm>
            <a:custGeom>
              <a:rect b="b" l="l" r="r" t="t"/>
              <a:pathLst>
                <a:path extrusionOk="0" h="539" w="541">
                  <a:moveTo>
                    <a:pt x="196" y="0"/>
                  </a:moveTo>
                  <a:lnTo>
                    <a:pt x="196" y="0"/>
                  </a:lnTo>
                  <a:cubicBezTo>
                    <a:pt x="83" y="35"/>
                    <a:pt x="0" y="139"/>
                    <a:pt x="0" y="264"/>
                  </a:cubicBezTo>
                  <a:cubicBezTo>
                    <a:pt x="0" y="416"/>
                    <a:pt x="123" y="539"/>
                    <a:pt x="275" y="539"/>
                  </a:cubicBezTo>
                  <a:cubicBezTo>
                    <a:pt x="400" y="539"/>
                    <a:pt x="506" y="456"/>
                    <a:pt x="540" y="343"/>
                  </a:cubicBezTo>
                  <a:lnTo>
                    <a:pt x="540" y="343"/>
                  </a:lnTo>
                  <a:cubicBezTo>
                    <a:pt x="513" y="349"/>
                    <a:pt x="485" y="355"/>
                    <a:pt x="459" y="355"/>
                  </a:cubicBezTo>
                  <a:cubicBezTo>
                    <a:pt x="307" y="355"/>
                    <a:pt x="184" y="232"/>
                    <a:pt x="184" y="80"/>
                  </a:cubicBezTo>
                  <a:cubicBezTo>
                    <a:pt x="184" y="52"/>
                    <a:pt x="187" y="25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16"/>
            <p:cNvSpPr/>
            <p:nvPr/>
          </p:nvSpPr>
          <p:spPr>
            <a:xfrm>
              <a:off x="2408228" y="2446618"/>
              <a:ext cx="20623" cy="8866"/>
            </a:xfrm>
            <a:custGeom>
              <a:rect b="b" l="l" r="r" t="t"/>
              <a:pathLst>
                <a:path extrusionOk="0" h="276" w="642">
                  <a:moveTo>
                    <a:pt x="136" y="0"/>
                  </a:moveTo>
                  <a:cubicBezTo>
                    <a:pt x="61" y="0"/>
                    <a:pt x="0" y="63"/>
                    <a:pt x="0" y="138"/>
                  </a:cubicBezTo>
                  <a:cubicBezTo>
                    <a:pt x="0" y="215"/>
                    <a:pt x="61" y="275"/>
                    <a:pt x="136" y="275"/>
                  </a:cubicBezTo>
                  <a:lnTo>
                    <a:pt x="504" y="275"/>
                  </a:lnTo>
                  <a:cubicBezTo>
                    <a:pt x="581" y="275"/>
                    <a:pt x="642" y="215"/>
                    <a:pt x="642" y="138"/>
                  </a:cubicBezTo>
                  <a:cubicBezTo>
                    <a:pt x="642" y="63"/>
                    <a:pt x="581" y="0"/>
                    <a:pt x="50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6"/>
            <p:cNvSpPr/>
            <p:nvPr/>
          </p:nvSpPr>
          <p:spPr>
            <a:xfrm>
              <a:off x="2443629" y="2446618"/>
              <a:ext cx="20655" cy="8866"/>
            </a:xfrm>
            <a:custGeom>
              <a:rect b="b" l="l" r="r" t="t"/>
              <a:pathLst>
                <a:path extrusionOk="0" h="276" w="643">
                  <a:moveTo>
                    <a:pt x="138" y="0"/>
                  </a:moveTo>
                  <a:cubicBezTo>
                    <a:pt x="61" y="0"/>
                    <a:pt x="0" y="63"/>
                    <a:pt x="0" y="138"/>
                  </a:cubicBezTo>
                  <a:cubicBezTo>
                    <a:pt x="0" y="215"/>
                    <a:pt x="61" y="275"/>
                    <a:pt x="138" y="275"/>
                  </a:cubicBezTo>
                  <a:lnTo>
                    <a:pt x="505" y="275"/>
                  </a:lnTo>
                  <a:cubicBezTo>
                    <a:pt x="581" y="275"/>
                    <a:pt x="643" y="215"/>
                    <a:pt x="643" y="138"/>
                  </a:cubicBezTo>
                  <a:cubicBezTo>
                    <a:pt x="643" y="63"/>
                    <a:pt x="581" y="0"/>
                    <a:pt x="505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6"/>
            <p:cNvSpPr/>
            <p:nvPr/>
          </p:nvSpPr>
          <p:spPr>
            <a:xfrm>
              <a:off x="2414075" y="2393517"/>
              <a:ext cx="44265" cy="8866"/>
            </a:xfrm>
            <a:custGeom>
              <a:rect b="b" l="l" r="r" t="t"/>
              <a:pathLst>
                <a:path extrusionOk="0" h="276" w="1378">
                  <a:moveTo>
                    <a:pt x="138" y="0"/>
                  </a:moveTo>
                  <a:cubicBezTo>
                    <a:pt x="62" y="0"/>
                    <a:pt x="1" y="61"/>
                    <a:pt x="1" y="138"/>
                  </a:cubicBezTo>
                  <a:cubicBezTo>
                    <a:pt x="1" y="213"/>
                    <a:pt x="62" y="275"/>
                    <a:pt x="138" y="275"/>
                  </a:cubicBezTo>
                  <a:lnTo>
                    <a:pt x="1240" y="275"/>
                  </a:lnTo>
                  <a:cubicBezTo>
                    <a:pt x="1317" y="275"/>
                    <a:pt x="1377" y="213"/>
                    <a:pt x="1377" y="138"/>
                  </a:cubicBezTo>
                  <a:cubicBezTo>
                    <a:pt x="1377" y="61"/>
                    <a:pt x="1315" y="0"/>
                    <a:pt x="12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6"/>
            <p:cNvSpPr/>
            <p:nvPr/>
          </p:nvSpPr>
          <p:spPr>
            <a:xfrm>
              <a:off x="2223836" y="2362196"/>
              <a:ext cx="256627" cy="17699"/>
            </a:xfrm>
            <a:custGeom>
              <a:rect b="b" l="l" r="r" t="t"/>
              <a:pathLst>
                <a:path extrusionOk="0" h="551" w="7989">
                  <a:moveTo>
                    <a:pt x="239" y="1"/>
                  </a:moveTo>
                  <a:lnTo>
                    <a:pt x="92" y="37"/>
                  </a:lnTo>
                  <a:cubicBezTo>
                    <a:pt x="41" y="37"/>
                    <a:pt x="0" y="79"/>
                    <a:pt x="0" y="130"/>
                  </a:cubicBezTo>
                  <a:lnTo>
                    <a:pt x="0" y="515"/>
                  </a:lnTo>
                  <a:lnTo>
                    <a:pt x="239" y="551"/>
                  </a:lnTo>
                  <a:lnTo>
                    <a:pt x="7989" y="551"/>
                  </a:lnTo>
                  <a:lnTo>
                    <a:pt x="7989" y="92"/>
                  </a:lnTo>
                  <a:cubicBezTo>
                    <a:pt x="7989" y="43"/>
                    <a:pt x="7948" y="1"/>
                    <a:pt x="7897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6"/>
            <p:cNvSpPr/>
            <p:nvPr/>
          </p:nvSpPr>
          <p:spPr>
            <a:xfrm>
              <a:off x="2222679" y="2362196"/>
              <a:ext cx="8866" cy="17764"/>
            </a:xfrm>
            <a:custGeom>
              <a:rect b="b" l="l" r="r" t="t"/>
              <a:pathLst>
                <a:path extrusionOk="0" h="553" w="276">
                  <a:moveTo>
                    <a:pt x="91" y="1"/>
                  </a:moveTo>
                  <a:cubicBezTo>
                    <a:pt x="80" y="1"/>
                    <a:pt x="67" y="4"/>
                    <a:pt x="55" y="8"/>
                  </a:cubicBezTo>
                  <a:cubicBezTo>
                    <a:pt x="34" y="18"/>
                    <a:pt x="16" y="36"/>
                    <a:pt x="8" y="57"/>
                  </a:cubicBezTo>
                  <a:cubicBezTo>
                    <a:pt x="2" y="69"/>
                    <a:pt x="0" y="80"/>
                    <a:pt x="0" y="93"/>
                  </a:cubicBezTo>
                  <a:lnTo>
                    <a:pt x="0" y="552"/>
                  </a:lnTo>
                  <a:lnTo>
                    <a:pt x="275" y="552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6"/>
            <p:cNvSpPr/>
            <p:nvPr/>
          </p:nvSpPr>
          <p:spPr>
            <a:xfrm>
              <a:off x="2314426" y="2415747"/>
              <a:ext cx="75552" cy="34114"/>
            </a:xfrm>
            <a:custGeom>
              <a:rect b="b" l="l" r="r" t="t"/>
              <a:pathLst>
                <a:path extrusionOk="0" h="1062" w="2352">
                  <a:moveTo>
                    <a:pt x="239" y="0"/>
                  </a:moveTo>
                  <a:cubicBezTo>
                    <a:pt x="87" y="0"/>
                    <a:pt x="0" y="162"/>
                    <a:pt x="0" y="314"/>
                  </a:cubicBezTo>
                  <a:lnTo>
                    <a:pt x="0" y="786"/>
                  </a:lnTo>
                  <a:cubicBezTo>
                    <a:pt x="0" y="938"/>
                    <a:pt x="124" y="1061"/>
                    <a:pt x="276" y="1061"/>
                  </a:cubicBezTo>
                  <a:lnTo>
                    <a:pt x="2039" y="1061"/>
                  </a:lnTo>
                  <a:cubicBezTo>
                    <a:pt x="2191" y="1061"/>
                    <a:pt x="2350" y="974"/>
                    <a:pt x="2351" y="822"/>
                  </a:cubicBezTo>
                  <a:lnTo>
                    <a:pt x="2351" y="275"/>
                  </a:lnTo>
                  <a:cubicBezTo>
                    <a:pt x="2351" y="125"/>
                    <a:pt x="2228" y="0"/>
                    <a:pt x="2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6"/>
            <p:cNvSpPr/>
            <p:nvPr/>
          </p:nvSpPr>
          <p:spPr>
            <a:xfrm>
              <a:off x="2313205" y="2415747"/>
              <a:ext cx="76709" cy="35271"/>
            </a:xfrm>
            <a:custGeom>
              <a:rect b="b" l="l" r="r" t="t"/>
              <a:pathLst>
                <a:path extrusionOk="0" h="1098" w="2388">
                  <a:moveTo>
                    <a:pt x="276" y="0"/>
                  </a:moveTo>
                  <a:cubicBezTo>
                    <a:pt x="124" y="0"/>
                    <a:pt x="1" y="125"/>
                    <a:pt x="1" y="275"/>
                  </a:cubicBezTo>
                  <a:lnTo>
                    <a:pt x="1" y="822"/>
                  </a:lnTo>
                  <a:cubicBezTo>
                    <a:pt x="1" y="974"/>
                    <a:pt x="124" y="1097"/>
                    <a:pt x="276" y="1097"/>
                  </a:cubicBezTo>
                  <a:lnTo>
                    <a:pt x="2113" y="1097"/>
                  </a:lnTo>
                  <a:cubicBezTo>
                    <a:pt x="2265" y="1097"/>
                    <a:pt x="2388" y="974"/>
                    <a:pt x="2388" y="822"/>
                  </a:cubicBezTo>
                  <a:lnTo>
                    <a:pt x="331" y="822"/>
                  </a:lnTo>
                  <a:cubicBezTo>
                    <a:pt x="299" y="822"/>
                    <a:pt x="276" y="796"/>
                    <a:pt x="276" y="767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6"/>
            <p:cNvSpPr/>
            <p:nvPr/>
          </p:nvSpPr>
          <p:spPr>
            <a:xfrm>
              <a:off x="2355801" y="2429593"/>
              <a:ext cx="20687" cy="8866"/>
            </a:xfrm>
            <a:custGeom>
              <a:rect b="b" l="l" r="r" t="t"/>
              <a:pathLst>
                <a:path extrusionOk="0" h="276" w="644">
                  <a:moveTo>
                    <a:pt x="138" y="0"/>
                  </a:moveTo>
                  <a:cubicBezTo>
                    <a:pt x="63" y="0"/>
                    <a:pt x="1" y="61"/>
                    <a:pt x="1" y="138"/>
                  </a:cubicBezTo>
                  <a:cubicBezTo>
                    <a:pt x="1" y="215"/>
                    <a:pt x="63" y="276"/>
                    <a:pt x="138" y="276"/>
                  </a:cubicBezTo>
                  <a:lnTo>
                    <a:pt x="506" y="276"/>
                  </a:lnTo>
                  <a:cubicBezTo>
                    <a:pt x="583" y="276"/>
                    <a:pt x="644" y="215"/>
                    <a:pt x="644" y="138"/>
                  </a:cubicBezTo>
                  <a:cubicBezTo>
                    <a:pt x="644" y="61"/>
                    <a:pt x="583" y="0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16"/>
            <p:cNvSpPr/>
            <p:nvPr/>
          </p:nvSpPr>
          <p:spPr>
            <a:xfrm>
              <a:off x="2326665" y="2429593"/>
              <a:ext cx="20655" cy="8866"/>
            </a:xfrm>
            <a:custGeom>
              <a:rect b="b" l="l" r="r" t="t"/>
              <a:pathLst>
                <a:path extrusionOk="0" h="276" w="643">
                  <a:moveTo>
                    <a:pt x="138" y="0"/>
                  </a:moveTo>
                  <a:cubicBezTo>
                    <a:pt x="61" y="0"/>
                    <a:pt x="0" y="61"/>
                    <a:pt x="0" y="138"/>
                  </a:cubicBezTo>
                  <a:cubicBezTo>
                    <a:pt x="0" y="215"/>
                    <a:pt x="61" y="276"/>
                    <a:pt x="138" y="276"/>
                  </a:cubicBezTo>
                  <a:lnTo>
                    <a:pt x="505" y="276"/>
                  </a:lnTo>
                  <a:cubicBezTo>
                    <a:pt x="581" y="276"/>
                    <a:pt x="643" y="215"/>
                    <a:pt x="643" y="138"/>
                  </a:cubicBezTo>
                  <a:cubicBezTo>
                    <a:pt x="643" y="61"/>
                    <a:pt x="581" y="0"/>
                    <a:pt x="505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16"/>
            <p:cNvSpPr/>
            <p:nvPr/>
          </p:nvSpPr>
          <p:spPr>
            <a:xfrm>
              <a:off x="2338294" y="2393228"/>
              <a:ext cx="8866" cy="8866"/>
            </a:xfrm>
            <a:custGeom>
              <a:rect b="b" l="l" r="r" t="t"/>
              <a:pathLst>
                <a:path extrusionOk="0" h="276" w="276">
                  <a:moveTo>
                    <a:pt x="138" y="0"/>
                  </a:moveTo>
                  <a:cubicBezTo>
                    <a:pt x="61" y="0"/>
                    <a:pt x="0" y="61"/>
                    <a:pt x="0" y="138"/>
                  </a:cubicBezTo>
                  <a:cubicBezTo>
                    <a:pt x="0" y="213"/>
                    <a:pt x="61" y="275"/>
                    <a:pt x="138" y="275"/>
                  </a:cubicBezTo>
                  <a:cubicBezTo>
                    <a:pt x="213" y="275"/>
                    <a:pt x="275" y="213"/>
                    <a:pt x="275" y="138"/>
                  </a:cubicBezTo>
                  <a:cubicBezTo>
                    <a:pt x="275" y="61"/>
                    <a:pt x="213" y="0"/>
                    <a:pt x="13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16"/>
            <p:cNvSpPr/>
            <p:nvPr/>
          </p:nvSpPr>
          <p:spPr>
            <a:xfrm>
              <a:off x="2355994" y="2393228"/>
              <a:ext cx="8866" cy="8866"/>
            </a:xfrm>
            <a:custGeom>
              <a:rect b="b" l="l" r="r" t="t"/>
              <a:pathLst>
                <a:path extrusionOk="0" h="276" w="276">
                  <a:moveTo>
                    <a:pt x="138" y="0"/>
                  </a:moveTo>
                  <a:cubicBezTo>
                    <a:pt x="63" y="0"/>
                    <a:pt x="1" y="61"/>
                    <a:pt x="1" y="138"/>
                  </a:cubicBezTo>
                  <a:cubicBezTo>
                    <a:pt x="1" y="213"/>
                    <a:pt x="63" y="275"/>
                    <a:pt x="138" y="275"/>
                  </a:cubicBezTo>
                  <a:cubicBezTo>
                    <a:pt x="213" y="275"/>
                    <a:pt x="276" y="213"/>
                    <a:pt x="276" y="138"/>
                  </a:cubicBezTo>
                  <a:cubicBezTo>
                    <a:pt x="276" y="61"/>
                    <a:pt x="213" y="0"/>
                    <a:pt x="13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16"/>
            <p:cNvSpPr/>
            <p:nvPr/>
          </p:nvSpPr>
          <p:spPr>
            <a:xfrm>
              <a:off x="2240347" y="2397918"/>
              <a:ext cx="53131" cy="53131"/>
            </a:xfrm>
            <a:custGeom>
              <a:rect b="b" l="l" r="r" t="t"/>
              <a:pathLst>
                <a:path extrusionOk="0" h="1654" w="1654">
                  <a:moveTo>
                    <a:pt x="746" y="1"/>
                  </a:moveTo>
                  <a:lnTo>
                    <a:pt x="700" y="31"/>
                  </a:lnTo>
                  <a:cubicBezTo>
                    <a:pt x="617" y="31"/>
                    <a:pt x="550" y="98"/>
                    <a:pt x="550" y="182"/>
                  </a:cubicBezTo>
                  <a:lnTo>
                    <a:pt x="550" y="474"/>
                  </a:lnTo>
                  <a:cubicBezTo>
                    <a:pt x="550" y="500"/>
                    <a:pt x="503" y="519"/>
                    <a:pt x="478" y="519"/>
                  </a:cubicBezTo>
                  <a:lnTo>
                    <a:pt x="92" y="519"/>
                  </a:lnTo>
                  <a:cubicBezTo>
                    <a:pt x="41" y="519"/>
                    <a:pt x="0" y="561"/>
                    <a:pt x="0" y="612"/>
                  </a:cubicBezTo>
                  <a:lnTo>
                    <a:pt x="0" y="908"/>
                  </a:lnTo>
                  <a:lnTo>
                    <a:pt x="31" y="953"/>
                  </a:lnTo>
                  <a:cubicBezTo>
                    <a:pt x="31" y="1037"/>
                    <a:pt x="97" y="1104"/>
                    <a:pt x="181" y="1104"/>
                  </a:cubicBezTo>
                  <a:lnTo>
                    <a:pt x="504" y="1104"/>
                  </a:lnTo>
                  <a:cubicBezTo>
                    <a:pt x="530" y="1104"/>
                    <a:pt x="550" y="1124"/>
                    <a:pt x="550" y="1149"/>
                  </a:cubicBezTo>
                  <a:lnTo>
                    <a:pt x="550" y="1473"/>
                  </a:lnTo>
                  <a:cubicBezTo>
                    <a:pt x="550" y="1557"/>
                    <a:pt x="617" y="1623"/>
                    <a:pt x="700" y="1623"/>
                  </a:cubicBezTo>
                  <a:lnTo>
                    <a:pt x="746" y="1654"/>
                  </a:lnTo>
                  <a:lnTo>
                    <a:pt x="1043" y="1654"/>
                  </a:lnTo>
                  <a:cubicBezTo>
                    <a:pt x="1093" y="1654"/>
                    <a:pt x="1134" y="1612"/>
                    <a:pt x="1134" y="1561"/>
                  </a:cubicBezTo>
                  <a:lnTo>
                    <a:pt x="1134" y="1180"/>
                  </a:lnTo>
                  <a:cubicBezTo>
                    <a:pt x="1134" y="1154"/>
                    <a:pt x="1154" y="1134"/>
                    <a:pt x="1180" y="1134"/>
                  </a:cubicBezTo>
                  <a:lnTo>
                    <a:pt x="1561" y="1134"/>
                  </a:lnTo>
                  <a:cubicBezTo>
                    <a:pt x="1612" y="1134"/>
                    <a:pt x="1654" y="1094"/>
                    <a:pt x="1654" y="1043"/>
                  </a:cubicBezTo>
                  <a:lnTo>
                    <a:pt x="1654" y="612"/>
                  </a:lnTo>
                  <a:cubicBezTo>
                    <a:pt x="1654" y="561"/>
                    <a:pt x="1612" y="519"/>
                    <a:pt x="1561" y="519"/>
                  </a:cubicBezTo>
                  <a:lnTo>
                    <a:pt x="1180" y="519"/>
                  </a:lnTo>
                  <a:cubicBezTo>
                    <a:pt x="1154" y="519"/>
                    <a:pt x="1134" y="500"/>
                    <a:pt x="1134" y="474"/>
                  </a:cubicBezTo>
                  <a:lnTo>
                    <a:pt x="1134" y="92"/>
                  </a:lnTo>
                  <a:cubicBezTo>
                    <a:pt x="1134" y="41"/>
                    <a:pt x="1093" y="1"/>
                    <a:pt x="10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16"/>
            <p:cNvSpPr/>
            <p:nvPr/>
          </p:nvSpPr>
          <p:spPr>
            <a:xfrm>
              <a:off x="2240347" y="2427087"/>
              <a:ext cx="23963" cy="23963"/>
            </a:xfrm>
            <a:custGeom>
              <a:rect b="b" l="l" r="r" t="t"/>
              <a:pathLst>
                <a:path extrusionOk="0" h="746" w="746">
                  <a:moveTo>
                    <a:pt x="0" y="0"/>
                  </a:moveTo>
                  <a:lnTo>
                    <a:pt x="0" y="135"/>
                  </a:lnTo>
                  <a:cubicBezTo>
                    <a:pt x="0" y="186"/>
                    <a:pt x="41" y="226"/>
                    <a:pt x="92" y="226"/>
                  </a:cubicBezTo>
                  <a:lnTo>
                    <a:pt x="474" y="226"/>
                  </a:lnTo>
                  <a:cubicBezTo>
                    <a:pt x="500" y="226"/>
                    <a:pt x="519" y="246"/>
                    <a:pt x="519" y="272"/>
                  </a:cubicBezTo>
                  <a:lnTo>
                    <a:pt x="519" y="653"/>
                  </a:lnTo>
                  <a:cubicBezTo>
                    <a:pt x="519" y="704"/>
                    <a:pt x="561" y="746"/>
                    <a:pt x="611" y="746"/>
                  </a:cubicBezTo>
                  <a:lnTo>
                    <a:pt x="746" y="746"/>
                  </a:lnTo>
                  <a:lnTo>
                    <a:pt x="746" y="45"/>
                  </a:lnTo>
                  <a:cubicBezTo>
                    <a:pt x="746" y="21"/>
                    <a:pt x="726" y="0"/>
                    <a:pt x="70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16"/>
            <p:cNvSpPr/>
            <p:nvPr/>
          </p:nvSpPr>
          <p:spPr>
            <a:xfrm>
              <a:off x="2255703" y="2397918"/>
              <a:ext cx="8673" cy="16672"/>
            </a:xfrm>
            <a:custGeom>
              <a:rect b="b" l="l" r="r" t="t"/>
              <a:pathLst>
                <a:path extrusionOk="0" h="519" w="270">
                  <a:moveTo>
                    <a:pt x="133" y="1"/>
                  </a:moveTo>
                  <a:cubicBezTo>
                    <a:pt x="83" y="1"/>
                    <a:pt x="41" y="41"/>
                    <a:pt x="41" y="92"/>
                  </a:cubicBezTo>
                  <a:lnTo>
                    <a:pt x="41" y="474"/>
                  </a:lnTo>
                  <a:cubicBezTo>
                    <a:pt x="41" y="499"/>
                    <a:pt x="22" y="517"/>
                    <a:pt x="0" y="519"/>
                  </a:cubicBezTo>
                  <a:lnTo>
                    <a:pt x="224" y="519"/>
                  </a:lnTo>
                  <a:cubicBezTo>
                    <a:pt x="249" y="519"/>
                    <a:pt x="269" y="500"/>
                    <a:pt x="269" y="474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9" name="Google Shape;2459;p16"/>
          <p:cNvSpPr/>
          <p:nvPr/>
        </p:nvSpPr>
        <p:spPr>
          <a:xfrm>
            <a:off x="5786490" y="3862297"/>
            <a:ext cx="2296800" cy="7929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0" name="Google Shape;2460;p16"/>
          <p:cNvGrpSpPr/>
          <p:nvPr/>
        </p:nvGrpSpPr>
        <p:grpSpPr>
          <a:xfrm>
            <a:off x="5786489" y="3696418"/>
            <a:ext cx="2296834" cy="153455"/>
            <a:chOff x="1290775" y="1427529"/>
            <a:chExt cx="2867100" cy="218100"/>
          </a:xfrm>
        </p:grpSpPr>
        <p:sp>
          <p:nvSpPr>
            <p:cNvPr id="2461" name="Google Shape;2461;p16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16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16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6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5" name="Google Shape;2465;p16"/>
          <p:cNvSpPr txBox="1"/>
          <p:nvPr>
            <p:ph idx="3" type="title"/>
          </p:nvPr>
        </p:nvSpPr>
        <p:spPr>
          <a:xfrm>
            <a:off x="5786483" y="3862297"/>
            <a:ext cx="2296800" cy="37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Copilot</a:t>
            </a:r>
            <a:r>
              <a:rPr lang="en" sz="1300"/>
              <a:t> (Github)</a:t>
            </a:r>
            <a:endParaRPr sz="1300"/>
          </a:p>
        </p:txBody>
      </p:sp>
      <p:sp>
        <p:nvSpPr>
          <p:cNvPr id="2466" name="Google Shape;2466;p16"/>
          <p:cNvSpPr txBox="1"/>
          <p:nvPr>
            <p:ph idx="4" type="subTitle"/>
          </p:nvPr>
        </p:nvSpPr>
        <p:spPr>
          <a:xfrm>
            <a:off x="5786501" y="4233576"/>
            <a:ext cx="2296800" cy="42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highlight>
                  <a:schemeClr val="accent2"/>
                </a:highlight>
              </a:rPr>
              <a:t>Programador en lenguaje natural</a:t>
            </a:r>
            <a:endParaRPr sz="1100"/>
          </a:p>
        </p:txBody>
      </p:sp>
      <p:grpSp>
        <p:nvGrpSpPr>
          <p:cNvPr id="2467" name="Google Shape;2467;p16"/>
          <p:cNvGrpSpPr/>
          <p:nvPr/>
        </p:nvGrpSpPr>
        <p:grpSpPr>
          <a:xfrm>
            <a:off x="5117824" y="3917803"/>
            <a:ext cx="521454" cy="534509"/>
            <a:chOff x="4876875" y="1427500"/>
            <a:chExt cx="1130400" cy="1319125"/>
          </a:xfrm>
        </p:grpSpPr>
        <p:sp>
          <p:nvSpPr>
            <p:cNvPr id="2468" name="Google Shape;2468;p16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16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70" name="Google Shape;2470;p16"/>
          <p:cNvCxnSpPr>
            <a:stCxn id="2468" idx="3"/>
            <a:endCxn id="2465" idx="1"/>
          </p:cNvCxnSpPr>
          <p:nvPr/>
        </p:nvCxnSpPr>
        <p:spPr>
          <a:xfrm flipH="1" rot="10800000">
            <a:off x="5639277" y="4047750"/>
            <a:ext cx="147300" cy="181500"/>
          </a:xfrm>
          <a:prstGeom prst="bentConnector3">
            <a:avLst>
              <a:gd fmla="val 4996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71" name="Google Shape;2471;p16"/>
          <p:cNvGrpSpPr/>
          <p:nvPr/>
        </p:nvGrpSpPr>
        <p:grpSpPr>
          <a:xfrm>
            <a:off x="5278030" y="4128614"/>
            <a:ext cx="201570" cy="209411"/>
            <a:chOff x="2225795" y="3481009"/>
            <a:chExt cx="251616" cy="297627"/>
          </a:xfrm>
        </p:grpSpPr>
        <p:sp>
          <p:nvSpPr>
            <p:cNvPr id="2472" name="Google Shape;2472;p16"/>
            <p:cNvSpPr/>
            <p:nvPr/>
          </p:nvSpPr>
          <p:spPr>
            <a:xfrm>
              <a:off x="2242018" y="3750754"/>
              <a:ext cx="220392" cy="26726"/>
            </a:xfrm>
            <a:custGeom>
              <a:rect b="b" l="l" r="r" t="t"/>
              <a:pathLst>
                <a:path extrusionOk="0" h="832" w="6861">
                  <a:moveTo>
                    <a:pt x="0" y="1"/>
                  </a:moveTo>
                  <a:lnTo>
                    <a:pt x="0" y="645"/>
                  </a:lnTo>
                  <a:cubicBezTo>
                    <a:pt x="0" y="748"/>
                    <a:pt x="83" y="832"/>
                    <a:pt x="187" y="832"/>
                  </a:cubicBezTo>
                  <a:lnTo>
                    <a:pt x="6636" y="832"/>
                  </a:lnTo>
                  <a:cubicBezTo>
                    <a:pt x="6739" y="832"/>
                    <a:pt x="6822" y="746"/>
                    <a:pt x="6822" y="645"/>
                  </a:cubicBezTo>
                  <a:lnTo>
                    <a:pt x="6861" y="589"/>
                  </a:lnTo>
                  <a:lnTo>
                    <a:pt x="6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6"/>
            <p:cNvSpPr/>
            <p:nvPr/>
          </p:nvSpPr>
          <p:spPr>
            <a:xfrm>
              <a:off x="2240701" y="3750754"/>
              <a:ext cx="221613" cy="27882"/>
            </a:xfrm>
            <a:custGeom>
              <a:rect b="b" l="l" r="r" t="t"/>
              <a:pathLst>
                <a:path extrusionOk="0" h="868" w="6899">
                  <a:moveTo>
                    <a:pt x="1" y="1"/>
                  </a:moveTo>
                  <a:lnTo>
                    <a:pt x="1" y="681"/>
                  </a:lnTo>
                  <a:cubicBezTo>
                    <a:pt x="1" y="784"/>
                    <a:pt x="85" y="868"/>
                    <a:pt x="188" y="868"/>
                  </a:cubicBezTo>
                  <a:lnTo>
                    <a:pt x="6714" y="868"/>
                  </a:lnTo>
                  <a:cubicBezTo>
                    <a:pt x="6816" y="868"/>
                    <a:pt x="6899" y="784"/>
                    <a:pt x="6899" y="681"/>
                  </a:cubicBezTo>
                  <a:lnTo>
                    <a:pt x="6899" y="587"/>
                  </a:lnTo>
                  <a:lnTo>
                    <a:pt x="338" y="587"/>
                  </a:lnTo>
                  <a:lnTo>
                    <a:pt x="338" y="589"/>
                  </a:lnTo>
                  <a:cubicBezTo>
                    <a:pt x="308" y="589"/>
                    <a:pt x="282" y="564"/>
                    <a:pt x="282" y="534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6"/>
            <p:cNvSpPr/>
            <p:nvPr/>
          </p:nvSpPr>
          <p:spPr>
            <a:xfrm>
              <a:off x="2243753" y="3531926"/>
              <a:ext cx="218561" cy="168322"/>
            </a:xfrm>
            <a:custGeom>
              <a:rect b="b" l="l" r="r" t="t"/>
              <a:pathLst>
                <a:path extrusionOk="0" h="5240" w="6804">
                  <a:moveTo>
                    <a:pt x="0" y="0"/>
                  </a:moveTo>
                  <a:lnTo>
                    <a:pt x="0" y="5239"/>
                  </a:lnTo>
                  <a:lnTo>
                    <a:pt x="6730" y="5239"/>
                  </a:lnTo>
                  <a:lnTo>
                    <a:pt x="6804" y="4958"/>
                  </a:lnTo>
                  <a:lnTo>
                    <a:pt x="6804" y="0"/>
                  </a:lnTo>
                  <a:close/>
                </a:path>
              </a:pathLst>
            </a:custGeom>
            <a:solidFill>
              <a:srgbClr val="8E7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6"/>
            <p:cNvSpPr/>
            <p:nvPr/>
          </p:nvSpPr>
          <p:spPr>
            <a:xfrm>
              <a:off x="2240701" y="3531926"/>
              <a:ext cx="221613" cy="171245"/>
            </a:xfrm>
            <a:custGeom>
              <a:rect b="b" l="l" r="r" t="t"/>
              <a:pathLst>
                <a:path extrusionOk="0" h="5331" w="6899">
                  <a:moveTo>
                    <a:pt x="1" y="0"/>
                  </a:moveTo>
                  <a:lnTo>
                    <a:pt x="1" y="5330"/>
                  </a:lnTo>
                  <a:lnTo>
                    <a:pt x="6899" y="5330"/>
                  </a:lnTo>
                  <a:lnTo>
                    <a:pt x="6899" y="4958"/>
                  </a:lnTo>
                  <a:lnTo>
                    <a:pt x="374" y="4958"/>
                  </a:lnTo>
                  <a:cubicBezTo>
                    <a:pt x="324" y="4958"/>
                    <a:pt x="282" y="4916"/>
                    <a:pt x="282" y="486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16"/>
            <p:cNvSpPr/>
            <p:nvPr/>
          </p:nvSpPr>
          <p:spPr>
            <a:xfrm>
              <a:off x="2259911" y="3553353"/>
              <a:ext cx="184512" cy="89975"/>
            </a:xfrm>
            <a:custGeom>
              <a:rect b="b" l="l" r="r" t="t"/>
              <a:pathLst>
                <a:path extrusionOk="0" h="2801" w="5744">
                  <a:moveTo>
                    <a:pt x="243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2706"/>
                  </a:lnTo>
                  <a:cubicBezTo>
                    <a:pt x="1" y="2758"/>
                    <a:pt x="44" y="2800"/>
                    <a:pt x="95" y="2800"/>
                  </a:cubicBezTo>
                  <a:lnTo>
                    <a:pt x="5603" y="2782"/>
                  </a:lnTo>
                  <a:cubicBezTo>
                    <a:pt x="5655" y="2782"/>
                    <a:pt x="5697" y="2741"/>
                    <a:pt x="5697" y="2686"/>
                  </a:cubicBezTo>
                  <a:lnTo>
                    <a:pt x="5744" y="2275"/>
                  </a:lnTo>
                  <a:lnTo>
                    <a:pt x="5744" y="1138"/>
                  </a:lnTo>
                  <a:lnTo>
                    <a:pt x="5670" y="827"/>
                  </a:lnTo>
                  <a:lnTo>
                    <a:pt x="5744" y="580"/>
                  </a:lnTo>
                  <a:lnTo>
                    <a:pt x="5744" y="95"/>
                  </a:lnTo>
                  <a:cubicBezTo>
                    <a:pt x="5744" y="43"/>
                    <a:pt x="5700" y="1"/>
                    <a:pt x="5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6"/>
            <p:cNvSpPr/>
            <p:nvPr/>
          </p:nvSpPr>
          <p:spPr>
            <a:xfrm>
              <a:off x="2258722" y="3553417"/>
              <a:ext cx="127912" cy="91099"/>
            </a:xfrm>
            <a:custGeom>
              <a:rect b="b" l="l" r="r" t="t"/>
              <a:pathLst>
                <a:path extrusionOk="0" h="2836" w="3982">
                  <a:moveTo>
                    <a:pt x="94" y="0"/>
                  </a:moveTo>
                  <a:cubicBezTo>
                    <a:pt x="44" y="0"/>
                    <a:pt x="0" y="42"/>
                    <a:pt x="0" y="94"/>
                  </a:cubicBezTo>
                  <a:lnTo>
                    <a:pt x="0" y="1698"/>
                  </a:lnTo>
                  <a:lnTo>
                    <a:pt x="74" y="1996"/>
                  </a:lnTo>
                  <a:lnTo>
                    <a:pt x="0" y="2257"/>
                  </a:lnTo>
                  <a:lnTo>
                    <a:pt x="0" y="2742"/>
                  </a:lnTo>
                  <a:cubicBezTo>
                    <a:pt x="0" y="2793"/>
                    <a:pt x="41" y="2836"/>
                    <a:pt x="94" y="2836"/>
                  </a:cubicBezTo>
                  <a:lnTo>
                    <a:pt x="3916" y="2836"/>
                  </a:lnTo>
                  <a:cubicBezTo>
                    <a:pt x="3916" y="2836"/>
                    <a:pt x="3981" y="2726"/>
                    <a:pt x="3981" y="2675"/>
                  </a:cubicBezTo>
                  <a:lnTo>
                    <a:pt x="3916" y="2558"/>
                  </a:lnTo>
                  <a:lnTo>
                    <a:pt x="374" y="2558"/>
                  </a:lnTo>
                  <a:lnTo>
                    <a:pt x="374" y="2555"/>
                  </a:lnTo>
                  <a:cubicBezTo>
                    <a:pt x="323" y="2555"/>
                    <a:pt x="280" y="2515"/>
                    <a:pt x="280" y="2461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6"/>
            <p:cNvSpPr/>
            <p:nvPr/>
          </p:nvSpPr>
          <p:spPr>
            <a:xfrm>
              <a:off x="2260586" y="3607963"/>
              <a:ext cx="48505" cy="16158"/>
            </a:xfrm>
            <a:custGeom>
              <a:rect b="b" l="l" r="r" t="t"/>
              <a:pathLst>
                <a:path extrusionOk="0" h="503" w="1510">
                  <a:moveTo>
                    <a:pt x="224" y="0"/>
                  </a:moveTo>
                  <a:lnTo>
                    <a:pt x="0" y="57"/>
                  </a:lnTo>
                  <a:lnTo>
                    <a:pt x="0" y="502"/>
                  </a:lnTo>
                  <a:lnTo>
                    <a:pt x="1361" y="502"/>
                  </a:lnTo>
                  <a:cubicBezTo>
                    <a:pt x="1412" y="502"/>
                    <a:pt x="1452" y="462"/>
                    <a:pt x="1455" y="411"/>
                  </a:cubicBezTo>
                  <a:lnTo>
                    <a:pt x="1510" y="281"/>
                  </a:lnTo>
                  <a:lnTo>
                    <a:pt x="1510" y="94"/>
                  </a:lnTo>
                  <a:cubicBezTo>
                    <a:pt x="1510" y="42"/>
                    <a:pt x="1467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6"/>
            <p:cNvSpPr/>
            <p:nvPr/>
          </p:nvSpPr>
          <p:spPr>
            <a:xfrm>
              <a:off x="2258722" y="3607963"/>
              <a:ext cx="50336" cy="17956"/>
            </a:xfrm>
            <a:custGeom>
              <a:rect b="b" l="l" r="r" t="t"/>
              <a:pathLst>
                <a:path extrusionOk="0" h="559" w="1567">
                  <a:moveTo>
                    <a:pt x="0" y="0"/>
                  </a:moveTo>
                  <a:lnTo>
                    <a:pt x="0" y="559"/>
                  </a:lnTo>
                  <a:lnTo>
                    <a:pt x="1472" y="559"/>
                  </a:lnTo>
                  <a:cubicBezTo>
                    <a:pt x="1523" y="559"/>
                    <a:pt x="1567" y="517"/>
                    <a:pt x="1567" y="465"/>
                  </a:cubicBezTo>
                  <a:lnTo>
                    <a:pt x="1567" y="278"/>
                  </a:lnTo>
                  <a:lnTo>
                    <a:pt x="374" y="278"/>
                  </a:lnTo>
                  <a:cubicBezTo>
                    <a:pt x="372" y="278"/>
                    <a:pt x="370" y="278"/>
                    <a:pt x="369" y="278"/>
                  </a:cubicBezTo>
                  <a:cubicBezTo>
                    <a:pt x="319" y="278"/>
                    <a:pt x="280" y="237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6"/>
            <p:cNvSpPr/>
            <p:nvPr/>
          </p:nvSpPr>
          <p:spPr>
            <a:xfrm>
              <a:off x="2298235" y="3571920"/>
              <a:ext cx="49147" cy="16864"/>
            </a:xfrm>
            <a:custGeom>
              <a:rect b="b" l="l" r="r" t="t"/>
              <a:pathLst>
                <a:path extrusionOk="0" h="525" w="1530">
                  <a:moveTo>
                    <a:pt x="242" y="0"/>
                  </a:moveTo>
                  <a:lnTo>
                    <a:pt x="95" y="38"/>
                  </a:lnTo>
                  <a:cubicBezTo>
                    <a:pt x="41" y="38"/>
                    <a:pt x="1" y="81"/>
                    <a:pt x="1" y="132"/>
                  </a:cubicBezTo>
                  <a:lnTo>
                    <a:pt x="1" y="430"/>
                  </a:lnTo>
                  <a:cubicBezTo>
                    <a:pt x="1" y="484"/>
                    <a:pt x="44" y="524"/>
                    <a:pt x="95" y="524"/>
                  </a:cubicBezTo>
                  <a:lnTo>
                    <a:pt x="1399" y="524"/>
                  </a:lnTo>
                  <a:cubicBezTo>
                    <a:pt x="1451" y="524"/>
                    <a:pt x="1493" y="484"/>
                    <a:pt x="1492" y="429"/>
                  </a:cubicBezTo>
                  <a:lnTo>
                    <a:pt x="1529" y="281"/>
                  </a:lnTo>
                  <a:lnTo>
                    <a:pt x="1529" y="94"/>
                  </a:lnTo>
                  <a:cubicBezTo>
                    <a:pt x="1529" y="42"/>
                    <a:pt x="1486" y="0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16"/>
            <p:cNvSpPr/>
            <p:nvPr/>
          </p:nvSpPr>
          <p:spPr>
            <a:xfrm>
              <a:off x="2296982" y="3572017"/>
              <a:ext cx="50400" cy="18053"/>
            </a:xfrm>
            <a:custGeom>
              <a:rect b="b" l="l" r="r" t="t"/>
              <a:pathLst>
                <a:path extrusionOk="0" h="562" w="1569">
                  <a:moveTo>
                    <a:pt x="95" y="0"/>
                  </a:moveTo>
                  <a:cubicBezTo>
                    <a:pt x="44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3" y="562"/>
                    <a:pt x="95" y="562"/>
                  </a:cubicBezTo>
                  <a:lnTo>
                    <a:pt x="1474" y="562"/>
                  </a:lnTo>
                  <a:cubicBezTo>
                    <a:pt x="1525" y="562"/>
                    <a:pt x="1568" y="520"/>
                    <a:pt x="1568" y="468"/>
                  </a:cubicBezTo>
                  <a:lnTo>
                    <a:pt x="1568" y="281"/>
                  </a:lnTo>
                  <a:lnTo>
                    <a:pt x="376" y="281"/>
                  </a:lnTo>
                  <a:cubicBezTo>
                    <a:pt x="325" y="281"/>
                    <a:pt x="281" y="239"/>
                    <a:pt x="281" y="187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16"/>
            <p:cNvSpPr/>
            <p:nvPr/>
          </p:nvSpPr>
          <p:spPr>
            <a:xfrm>
              <a:off x="2427631" y="3571920"/>
              <a:ext cx="16800" cy="16864"/>
            </a:xfrm>
            <a:custGeom>
              <a:rect b="b" l="l" r="r" t="t"/>
              <a:pathLst>
                <a:path extrusionOk="0" h="525" w="523">
                  <a:moveTo>
                    <a:pt x="242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3" y="524"/>
                    <a:pt x="94" y="524"/>
                  </a:cubicBezTo>
                  <a:lnTo>
                    <a:pt x="485" y="524"/>
                  </a:lnTo>
                  <a:lnTo>
                    <a:pt x="523" y="281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16"/>
            <p:cNvSpPr/>
            <p:nvPr/>
          </p:nvSpPr>
          <p:spPr>
            <a:xfrm>
              <a:off x="2426346" y="3572017"/>
              <a:ext cx="18053" cy="18053"/>
            </a:xfrm>
            <a:custGeom>
              <a:rect b="b" l="l" r="r" t="t"/>
              <a:pathLst>
                <a:path extrusionOk="0" h="562" w="562">
                  <a:moveTo>
                    <a:pt x="95" y="0"/>
                  </a:moveTo>
                  <a:cubicBezTo>
                    <a:pt x="43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1" y="562"/>
                    <a:pt x="95" y="562"/>
                  </a:cubicBezTo>
                  <a:lnTo>
                    <a:pt x="561" y="562"/>
                  </a:lnTo>
                  <a:lnTo>
                    <a:pt x="561" y="281"/>
                  </a:lnTo>
                  <a:lnTo>
                    <a:pt x="374" y="281"/>
                  </a:lnTo>
                  <a:cubicBezTo>
                    <a:pt x="324" y="281"/>
                    <a:pt x="280" y="239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16"/>
            <p:cNvSpPr/>
            <p:nvPr/>
          </p:nvSpPr>
          <p:spPr>
            <a:xfrm>
              <a:off x="2385709" y="3626499"/>
              <a:ext cx="58720" cy="16832"/>
            </a:xfrm>
            <a:custGeom>
              <a:rect b="b" l="l" r="r" t="t"/>
              <a:pathLst>
                <a:path extrusionOk="0" h="524" w="1828">
                  <a:moveTo>
                    <a:pt x="242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523"/>
                  </a:lnTo>
                  <a:lnTo>
                    <a:pt x="1696" y="523"/>
                  </a:lnTo>
                  <a:cubicBezTo>
                    <a:pt x="1748" y="523"/>
                    <a:pt x="1790" y="481"/>
                    <a:pt x="1790" y="429"/>
                  </a:cubicBezTo>
                  <a:lnTo>
                    <a:pt x="1828" y="28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16"/>
            <p:cNvSpPr/>
            <p:nvPr/>
          </p:nvSpPr>
          <p:spPr>
            <a:xfrm>
              <a:off x="2384520" y="3626499"/>
              <a:ext cx="59908" cy="18021"/>
            </a:xfrm>
            <a:custGeom>
              <a:rect b="b" l="l" r="r" t="t"/>
              <a:pathLst>
                <a:path extrusionOk="0" h="561" w="1865">
                  <a:moveTo>
                    <a:pt x="94" y="1"/>
                  </a:moveTo>
                  <a:cubicBezTo>
                    <a:pt x="42" y="1"/>
                    <a:pt x="0" y="41"/>
                    <a:pt x="0" y="95"/>
                  </a:cubicBezTo>
                  <a:lnTo>
                    <a:pt x="0" y="561"/>
                  </a:lnTo>
                  <a:lnTo>
                    <a:pt x="1771" y="561"/>
                  </a:lnTo>
                  <a:cubicBezTo>
                    <a:pt x="1821" y="561"/>
                    <a:pt x="1865" y="519"/>
                    <a:pt x="1865" y="467"/>
                  </a:cubicBezTo>
                  <a:lnTo>
                    <a:pt x="1865" y="280"/>
                  </a:lnTo>
                  <a:lnTo>
                    <a:pt x="374" y="280"/>
                  </a:lnTo>
                  <a:cubicBezTo>
                    <a:pt x="321" y="280"/>
                    <a:pt x="279" y="240"/>
                    <a:pt x="279" y="186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16"/>
            <p:cNvSpPr/>
            <p:nvPr/>
          </p:nvSpPr>
          <p:spPr>
            <a:xfrm>
              <a:off x="2366820" y="3590552"/>
              <a:ext cx="16832" cy="16832"/>
            </a:xfrm>
            <a:custGeom>
              <a:rect b="b" l="l" r="r" t="t"/>
              <a:pathLst>
                <a:path extrusionOk="0" h="524" w="524">
                  <a:moveTo>
                    <a:pt x="243" y="1"/>
                  </a:moveTo>
                  <a:cubicBezTo>
                    <a:pt x="214" y="1"/>
                    <a:pt x="189" y="5"/>
                    <a:pt x="162" y="14"/>
                  </a:cubicBezTo>
                  <a:cubicBezTo>
                    <a:pt x="47" y="50"/>
                    <a:pt x="1" y="282"/>
                    <a:pt x="1" y="282"/>
                  </a:cubicBezTo>
                  <a:cubicBezTo>
                    <a:pt x="1" y="435"/>
                    <a:pt x="89" y="523"/>
                    <a:pt x="243" y="523"/>
                  </a:cubicBezTo>
                  <a:cubicBezTo>
                    <a:pt x="243" y="523"/>
                    <a:pt x="476" y="477"/>
                    <a:pt x="511" y="363"/>
                  </a:cubicBezTo>
                  <a:cubicBezTo>
                    <a:pt x="519" y="338"/>
                    <a:pt x="524" y="310"/>
                    <a:pt x="524" y="282"/>
                  </a:cubicBezTo>
                  <a:cubicBezTo>
                    <a:pt x="524" y="125"/>
                    <a:pt x="39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16"/>
            <p:cNvSpPr/>
            <p:nvPr/>
          </p:nvSpPr>
          <p:spPr>
            <a:xfrm>
              <a:off x="2365567" y="3590938"/>
              <a:ext cx="17667" cy="17603"/>
            </a:xfrm>
            <a:custGeom>
              <a:rect b="b" l="l" r="r" t="t"/>
              <a:pathLst>
                <a:path extrusionOk="0" h="548" w="550">
                  <a:moveTo>
                    <a:pt x="201" y="0"/>
                  </a:moveTo>
                  <a:lnTo>
                    <a:pt x="201" y="0"/>
                  </a:lnTo>
                  <a:cubicBezTo>
                    <a:pt x="86" y="34"/>
                    <a:pt x="1" y="141"/>
                    <a:pt x="1" y="268"/>
                  </a:cubicBezTo>
                  <a:cubicBezTo>
                    <a:pt x="1" y="422"/>
                    <a:pt x="127" y="547"/>
                    <a:pt x="282" y="547"/>
                  </a:cubicBezTo>
                  <a:cubicBezTo>
                    <a:pt x="409" y="547"/>
                    <a:pt x="515" y="465"/>
                    <a:pt x="550" y="349"/>
                  </a:cubicBezTo>
                  <a:lnTo>
                    <a:pt x="550" y="349"/>
                  </a:lnTo>
                  <a:cubicBezTo>
                    <a:pt x="525" y="358"/>
                    <a:pt x="497" y="362"/>
                    <a:pt x="468" y="362"/>
                  </a:cubicBezTo>
                  <a:cubicBezTo>
                    <a:pt x="315" y="362"/>
                    <a:pt x="188" y="236"/>
                    <a:pt x="188" y="81"/>
                  </a:cubicBezTo>
                  <a:cubicBezTo>
                    <a:pt x="188" y="52"/>
                    <a:pt x="192" y="25"/>
                    <a:pt x="20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16"/>
            <p:cNvSpPr/>
            <p:nvPr/>
          </p:nvSpPr>
          <p:spPr>
            <a:xfrm>
              <a:off x="2268841" y="3663955"/>
              <a:ext cx="40828" cy="19177"/>
            </a:xfrm>
            <a:custGeom>
              <a:rect b="b" l="l" r="r" t="t"/>
              <a:pathLst>
                <a:path extrusionOk="0" h="597" w="1271">
                  <a:moveTo>
                    <a:pt x="244" y="0"/>
                  </a:moveTo>
                  <a:lnTo>
                    <a:pt x="95" y="17"/>
                  </a:lnTo>
                  <a:cubicBezTo>
                    <a:pt x="44" y="17"/>
                    <a:pt x="1" y="59"/>
                    <a:pt x="1" y="112"/>
                  </a:cubicBezTo>
                  <a:lnTo>
                    <a:pt x="1" y="597"/>
                  </a:lnTo>
                  <a:lnTo>
                    <a:pt x="1231" y="597"/>
                  </a:lnTo>
                  <a:lnTo>
                    <a:pt x="1270" y="316"/>
                  </a:lnTo>
                  <a:lnTo>
                    <a:pt x="1270" y="91"/>
                  </a:lnTo>
                  <a:cubicBezTo>
                    <a:pt x="1270" y="41"/>
                    <a:pt x="1228" y="0"/>
                    <a:pt x="1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16"/>
            <p:cNvSpPr/>
            <p:nvPr/>
          </p:nvSpPr>
          <p:spPr>
            <a:xfrm>
              <a:off x="2267653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4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16"/>
            <p:cNvSpPr/>
            <p:nvPr/>
          </p:nvSpPr>
          <p:spPr>
            <a:xfrm>
              <a:off x="2394639" y="3663955"/>
              <a:ext cx="40828" cy="19209"/>
            </a:xfrm>
            <a:custGeom>
              <a:rect b="b" l="l" r="r" t="t"/>
              <a:pathLst>
                <a:path extrusionOk="0" h="598" w="1271">
                  <a:moveTo>
                    <a:pt x="244" y="0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98"/>
                  </a:lnTo>
                  <a:lnTo>
                    <a:pt x="1231" y="598"/>
                  </a:lnTo>
                  <a:lnTo>
                    <a:pt x="1270" y="319"/>
                  </a:lnTo>
                  <a:lnTo>
                    <a:pt x="1270" y="94"/>
                  </a:lnTo>
                  <a:cubicBezTo>
                    <a:pt x="1267" y="41"/>
                    <a:pt x="1227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6"/>
            <p:cNvSpPr/>
            <p:nvPr/>
          </p:nvSpPr>
          <p:spPr>
            <a:xfrm>
              <a:off x="2393451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3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6"/>
            <p:cNvSpPr/>
            <p:nvPr/>
          </p:nvSpPr>
          <p:spPr>
            <a:xfrm>
              <a:off x="2259911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3" y="1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33"/>
                  </a:lnTo>
                  <a:lnTo>
                    <a:pt x="1790" y="533"/>
                  </a:lnTo>
                  <a:lnTo>
                    <a:pt x="1828" y="252"/>
                  </a:lnTo>
                  <a:lnTo>
                    <a:pt x="1828" y="93"/>
                  </a:lnTo>
                  <a:cubicBezTo>
                    <a:pt x="1826" y="42"/>
                    <a:pt x="178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6"/>
            <p:cNvSpPr/>
            <p:nvPr/>
          </p:nvSpPr>
          <p:spPr>
            <a:xfrm>
              <a:off x="2258722" y="3683101"/>
              <a:ext cx="59876" cy="19530"/>
            </a:xfrm>
            <a:custGeom>
              <a:rect b="b" l="l" r="r" t="t"/>
              <a:pathLst>
                <a:path extrusionOk="0" h="608" w="1864">
                  <a:moveTo>
                    <a:pt x="94" y="1"/>
                  </a:moveTo>
                  <a:cubicBezTo>
                    <a:pt x="42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3" y="607"/>
                  </a:lnTo>
                  <a:lnTo>
                    <a:pt x="1863" y="252"/>
                  </a:lnTo>
                  <a:lnTo>
                    <a:pt x="372" y="252"/>
                  </a:lnTo>
                  <a:cubicBezTo>
                    <a:pt x="322" y="252"/>
                    <a:pt x="280" y="210"/>
                    <a:pt x="280" y="160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6"/>
            <p:cNvSpPr/>
            <p:nvPr/>
          </p:nvSpPr>
          <p:spPr>
            <a:xfrm>
              <a:off x="2385677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2" y="1"/>
                  </a:moveTo>
                  <a:lnTo>
                    <a:pt x="94" y="38"/>
                  </a:lnTo>
                  <a:cubicBezTo>
                    <a:pt x="44" y="38"/>
                    <a:pt x="0" y="80"/>
                    <a:pt x="0" y="132"/>
                  </a:cubicBezTo>
                  <a:lnTo>
                    <a:pt x="0" y="533"/>
                  </a:lnTo>
                  <a:lnTo>
                    <a:pt x="1790" y="533"/>
                  </a:lnTo>
                  <a:lnTo>
                    <a:pt x="1827" y="252"/>
                  </a:lnTo>
                  <a:lnTo>
                    <a:pt x="1827" y="93"/>
                  </a:lnTo>
                  <a:cubicBezTo>
                    <a:pt x="1827" y="42"/>
                    <a:pt x="1785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6"/>
            <p:cNvSpPr/>
            <p:nvPr/>
          </p:nvSpPr>
          <p:spPr>
            <a:xfrm>
              <a:off x="2384424" y="3683101"/>
              <a:ext cx="59908" cy="19530"/>
            </a:xfrm>
            <a:custGeom>
              <a:rect b="b" l="l" r="r" t="t"/>
              <a:pathLst>
                <a:path extrusionOk="0" h="608" w="1865">
                  <a:moveTo>
                    <a:pt x="94" y="1"/>
                  </a:moveTo>
                  <a:cubicBezTo>
                    <a:pt x="44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5" y="607"/>
                  </a:lnTo>
                  <a:lnTo>
                    <a:pt x="1865" y="252"/>
                  </a:lnTo>
                  <a:lnTo>
                    <a:pt x="374" y="252"/>
                  </a:lnTo>
                  <a:cubicBezTo>
                    <a:pt x="323" y="252"/>
                    <a:pt x="281" y="210"/>
                    <a:pt x="281" y="160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6"/>
            <p:cNvSpPr/>
            <p:nvPr/>
          </p:nvSpPr>
          <p:spPr>
            <a:xfrm>
              <a:off x="2346453" y="3643749"/>
              <a:ext cx="12592" cy="44458"/>
            </a:xfrm>
            <a:custGeom>
              <a:rect b="b" l="l" r="r" t="t"/>
              <a:pathLst>
                <a:path extrusionOk="0" h="1384" w="392">
                  <a:moveTo>
                    <a:pt x="1" y="1"/>
                  </a:moveTo>
                  <a:lnTo>
                    <a:pt x="1" y="1383"/>
                  </a:lnTo>
                  <a:lnTo>
                    <a:pt x="318" y="1383"/>
                  </a:lnTo>
                  <a:lnTo>
                    <a:pt x="392" y="1082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6"/>
            <p:cNvSpPr/>
            <p:nvPr/>
          </p:nvSpPr>
          <p:spPr>
            <a:xfrm>
              <a:off x="2344108" y="3643717"/>
              <a:ext cx="14937" cy="49822"/>
            </a:xfrm>
            <a:custGeom>
              <a:rect b="b" l="l" r="r" t="t"/>
              <a:pathLst>
                <a:path extrusionOk="0" h="1551" w="465">
                  <a:moveTo>
                    <a:pt x="0" y="0"/>
                  </a:moveTo>
                  <a:lnTo>
                    <a:pt x="0" y="1082"/>
                  </a:lnTo>
                  <a:lnTo>
                    <a:pt x="0" y="1551"/>
                  </a:lnTo>
                  <a:lnTo>
                    <a:pt x="465" y="1551"/>
                  </a:lnTo>
                  <a:lnTo>
                    <a:pt x="465" y="1083"/>
                  </a:lnTo>
                  <a:cubicBezTo>
                    <a:pt x="395" y="1044"/>
                    <a:pt x="317" y="1021"/>
                    <a:pt x="232" y="1021"/>
                  </a:cubicBezTo>
                  <a:cubicBezTo>
                    <a:pt x="217" y="1021"/>
                    <a:pt x="204" y="1008"/>
                    <a:pt x="204" y="993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6"/>
            <p:cNvSpPr/>
            <p:nvPr/>
          </p:nvSpPr>
          <p:spPr>
            <a:xfrm>
              <a:off x="2337716" y="3627527"/>
              <a:ext cx="28814" cy="28782"/>
            </a:xfrm>
            <a:custGeom>
              <a:rect b="b" l="l" r="r" t="t"/>
              <a:pathLst>
                <a:path extrusionOk="0" h="896" w="897">
                  <a:moveTo>
                    <a:pt x="431" y="1"/>
                  </a:moveTo>
                  <a:cubicBezTo>
                    <a:pt x="374" y="1"/>
                    <a:pt x="322" y="9"/>
                    <a:pt x="271" y="28"/>
                  </a:cubicBezTo>
                  <a:cubicBezTo>
                    <a:pt x="92" y="93"/>
                    <a:pt x="1" y="425"/>
                    <a:pt x="1" y="465"/>
                  </a:cubicBezTo>
                  <a:cubicBezTo>
                    <a:pt x="1" y="723"/>
                    <a:pt x="173" y="895"/>
                    <a:pt x="431" y="895"/>
                  </a:cubicBezTo>
                  <a:cubicBezTo>
                    <a:pt x="477" y="895"/>
                    <a:pt x="803" y="804"/>
                    <a:pt x="868" y="625"/>
                  </a:cubicBezTo>
                  <a:cubicBezTo>
                    <a:pt x="888" y="577"/>
                    <a:pt x="897" y="522"/>
                    <a:pt x="897" y="468"/>
                  </a:cubicBezTo>
                  <a:cubicBezTo>
                    <a:pt x="897" y="210"/>
                    <a:pt x="690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6"/>
            <p:cNvSpPr/>
            <p:nvPr/>
          </p:nvSpPr>
          <p:spPr>
            <a:xfrm>
              <a:off x="2336527" y="3628426"/>
              <a:ext cx="29071" cy="29071"/>
            </a:xfrm>
            <a:custGeom>
              <a:rect b="b" l="l" r="r" t="t"/>
              <a:pathLst>
                <a:path extrusionOk="0" h="905" w="905">
                  <a:moveTo>
                    <a:pt x="308" y="0"/>
                  </a:moveTo>
                  <a:lnTo>
                    <a:pt x="308" y="0"/>
                  </a:lnTo>
                  <a:cubicBezTo>
                    <a:pt x="129" y="65"/>
                    <a:pt x="0" y="237"/>
                    <a:pt x="0" y="437"/>
                  </a:cubicBezTo>
                  <a:cubicBezTo>
                    <a:pt x="0" y="695"/>
                    <a:pt x="209" y="905"/>
                    <a:pt x="468" y="905"/>
                  </a:cubicBezTo>
                  <a:cubicBezTo>
                    <a:pt x="669" y="905"/>
                    <a:pt x="840" y="776"/>
                    <a:pt x="905" y="597"/>
                  </a:cubicBezTo>
                  <a:lnTo>
                    <a:pt x="905" y="597"/>
                  </a:lnTo>
                  <a:cubicBezTo>
                    <a:pt x="859" y="615"/>
                    <a:pt x="804" y="625"/>
                    <a:pt x="749" y="625"/>
                  </a:cubicBezTo>
                  <a:cubicBezTo>
                    <a:pt x="491" y="625"/>
                    <a:pt x="281" y="418"/>
                    <a:pt x="281" y="159"/>
                  </a:cubicBezTo>
                  <a:cubicBezTo>
                    <a:pt x="281" y="103"/>
                    <a:pt x="290" y="51"/>
                    <a:pt x="30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6"/>
            <p:cNvSpPr/>
            <p:nvPr/>
          </p:nvSpPr>
          <p:spPr>
            <a:xfrm>
              <a:off x="2338840" y="3683101"/>
              <a:ext cx="27144" cy="17057"/>
            </a:xfrm>
            <a:custGeom>
              <a:rect b="b" l="l" r="r" t="t"/>
              <a:pathLst>
                <a:path extrusionOk="0" h="531" w="845">
                  <a:moveTo>
                    <a:pt x="397" y="1"/>
                  </a:moveTo>
                  <a:cubicBezTo>
                    <a:pt x="341" y="1"/>
                    <a:pt x="289" y="9"/>
                    <a:pt x="238" y="28"/>
                  </a:cubicBezTo>
                  <a:cubicBezTo>
                    <a:pt x="58" y="93"/>
                    <a:pt x="0" y="442"/>
                    <a:pt x="0" y="530"/>
                  </a:cubicBezTo>
                  <a:lnTo>
                    <a:pt x="779" y="509"/>
                  </a:lnTo>
                  <a:cubicBezTo>
                    <a:pt x="779" y="432"/>
                    <a:pt x="844" y="316"/>
                    <a:pt x="811" y="251"/>
                  </a:cubicBezTo>
                  <a:cubicBezTo>
                    <a:pt x="732" y="102"/>
                    <a:pt x="577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6"/>
            <p:cNvSpPr/>
            <p:nvPr/>
          </p:nvSpPr>
          <p:spPr>
            <a:xfrm>
              <a:off x="2336591" y="3684001"/>
              <a:ext cx="29938" cy="18535"/>
            </a:xfrm>
            <a:custGeom>
              <a:rect b="b" l="l" r="r" t="t"/>
              <a:pathLst>
                <a:path extrusionOk="0" h="577" w="932">
                  <a:moveTo>
                    <a:pt x="308" y="0"/>
                  </a:moveTo>
                  <a:lnTo>
                    <a:pt x="308" y="0"/>
                  </a:lnTo>
                  <a:cubicBezTo>
                    <a:pt x="128" y="65"/>
                    <a:pt x="1" y="237"/>
                    <a:pt x="1" y="437"/>
                  </a:cubicBezTo>
                  <a:lnTo>
                    <a:pt x="1" y="576"/>
                  </a:lnTo>
                  <a:lnTo>
                    <a:pt x="932" y="576"/>
                  </a:lnTo>
                  <a:lnTo>
                    <a:pt x="932" y="437"/>
                  </a:lnTo>
                  <a:cubicBezTo>
                    <a:pt x="932" y="359"/>
                    <a:pt x="914" y="287"/>
                    <a:pt x="880" y="224"/>
                  </a:cubicBezTo>
                  <a:lnTo>
                    <a:pt x="346" y="224"/>
                  </a:lnTo>
                  <a:cubicBezTo>
                    <a:pt x="309" y="224"/>
                    <a:pt x="280" y="195"/>
                    <a:pt x="280" y="159"/>
                  </a:cubicBezTo>
                  <a:cubicBezTo>
                    <a:pt x="280" y="103"/>
                    <a:pt x="291" y="51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6"/>
            <p:cNvSpPr/>
            <p:nvPr/>
          </p:nvSpPr>
          <p:spPr>
            <a:xfrm>
              <a:off x="2226984" y="3700127"/>
              <a:ext cx="250427" cy="53034"/>
            </a:xfrm>
            <a:custGeom>
              <a:rect b="b" l="l" r="r" t="t"/>
              <a:pathLst>
                <a:path extrusionOk="0" h="1651" w="7796">
                  <a:moveTo>
                    <a:pt x="244" y="0"/>
                  </a:moveTo>
                  <a:cubicBezTo>
                    <a:pt x="88" y="0"/>
                    <a:pt x="20" y="181"/>
                    <a:pt x="20" y="336"/>
                  </a:cubicBezTo>
                  <a:lnTo>
                    <a:pt x="1" y="1371"/>
                  </a:lnTo>
                  <a:cubicBezTo>
                    <a:pt x="1" y="1526"/>
                    <a:pt x="128" y="1651"/>
                    <a:pt x="282" y="1651"/>
                  </a:cubicBezTo>
                  <a:lnTo>
                    <a:pt x="7459" y="1633"/>
                  </a:lnTo>
                  <a:cubicBezTo>
                    <a:pt x="7613" y="1633"/>
                    <a:pt x="7794" y="1564"/>
                    <a:pt x="7795" y="1409"/>
                  </a:cubicBezTo>
                  <a:lnTo>
                    <a:pt x="7795" y="281"/>
                  </a:lnTo>
                  <a:cubicBezTo>
                    <a:pt x="7795" y="126"/>
                    <a:pt x="7669" y="0"/>
                    <a:pt x="7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6"/>
            <p:cNvSpPr/>
            <p:nvPr/>
          </p:nvSpPr>
          <p:spPr>
            <a:xfrm>
              <a:off x="2225795" y="3700223"/>
              <a:ext cx="251616" cy="54255"/>
            </a:xfrm>
            <a:custGeom>
              <a:rect b="b" l="l" r="r" t="t"/>
              <a:pathLst>
                <a:path extrusionOk="0" h="1689" w="7833">
                  <a:moveTo>
                    <a:pt x="281" y="0"/>
                  </a:moveTo>
                  <a:cubicBezTo>
                    <a:pt x="128" y="0"/>
                    <a:pt x="0" y="125"/>
                    <a:pt x="0" y="280"/>
                  </a:cubicBezTo>
                  <a:lnTo>
                    <a:pt x="0" y="1407"/>
                  </a:lnTo>
                  <a:cubicBezTo>
                    <a:pt x="0" y="1561"/>
                    <a:pt x="125" y="1688"/>
                    <a:pt x="281" y="1688"/>
                  </a:cubicBezTo>
                  <a:lnTo>
                    <a:pt x="7551" y="1688"/>
                  </a:lnTo>
                  <a:cubicBezTo>
                    <a:pt x="7706" y="1688"/>
                    <a:pt x="7832" y="1564"/>
                    <a:pt x="7832" y="1407"/>
                  </a:cubicBezTo>
                  <a:lnTo>
                    <a:pt x="375" y="1407"/>
                  </a:lnTo>
                  <a:cubicBezTo>
                    <a:pt x="325" y="1407"/>
                    <a:pt x="281" y="1365"/>
                    <a:pt x="281" y="131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6"/>
            <p:cNvSpPr/>
            <p:nvPr/>
          </p:nvSpPr>
          <p:spPr>
            <a:xfrm>
              <a:off x="2266207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1" y="839"/>
                    <a:pt x="139" y="839"/>
                  </a:cubicBezTo>
                  <a:cubicBezTo>
                    <a:pt x="217" y="839"/>
                    <a:pt x="281" y="775"/>
                    <a:pt x="278" y="700"/>
                  </a:cubicBezTo>
                  <a:lnTo>
                    <a:pt x="278" y="141"/>
                  </a:lnTo>
                  <a:cubicBezTo>
                    <a:pt x="278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6"/>
            <p:cNvSpPr/>
            <p:nvPr/>
          </p:nvSpPr>
          <p:spPr>
            <a:xfrm>
              <a:off x="2284165" y="3713844"/>
              <a:ext cx="9026" cy="26951"/>
            </a:xfrm>
            <a:custGeom>
              <a:rect b="b" l="l" r="r" t="t"/>
              <a:pathLst>
                <a:path extrusionOk="0" h="839" w="281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2" y="839"/>
                    <a:pt x="139" y="839"/>
                  </a:cubicBezTo>
                  <a:cubicBezTo>
                    <a:pt x="217" y="839"/>
                    <a:pt x="281" y="775"/>
                    <a:pt x="279" y="700"/>
                  </a:cubicBezTo>
                  <a:lnTo>
                    <a:pt x="279" y="141"/>
                  </a:lnTo>
                  <a:cubicBezTo>
                    <a:pt x="279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6"/>
            <p:cNvSpPr/>
            <p:nvPr/>
          </p:nvSpPr>
          <p:spPr>
            <a:xfrm>
              <a:off x="2302090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41" y="0"/>
                  </a:moveTo>
                  <a:cubicBezTo>
                    <a:pt x="65" y="0"/>
                    <a:pt x="1" y="63"/>
                    <a:pt x="1" y="141"/>
                  </a:cubicBezTo>
                  <a:lnTo>
                    <a:pt x="1" y="700"/>
                  </a:lnTo>
                  <a:cubicBezTo>
                    <a:pt x="1" y="775"/>
                    <a:pt x="63" y="839"/>
                    <a:pt x="141" y="839"/>
                  </a:cubicBezTo>
                  <a:cubicBezTo>
                    <a:pt x="218" y="839"/>
                    <a:pt x="282" y="775"/>
                    <a:pt x="280" y="700"/>
                  </a:cubicBezTo>
                  <a:lnTo>
                    <a:pt x="280" y="141"/>
                  </a:lnTo>
                  <a:cubicBezTo>
                    <a:pt x="280" y="64"/>
                    <a:pt x="217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6"/>
            <p:cNvSpPr/>
            <p:nvPr/>
          </p:nvSpPr>
          <p:spPr>
            <a:xfrm>
              <a:off x="2406557" y="3718245"/>
              <a:ext cx="16864" cy="16864"/>
            </a:xfrm>
            <a:custGeom>
              <a:rect b="b" l="l" r="r" t="t"/>
              <a:pathLst>
                <a:path extrusionOk="0" h="525" w="525">
                  <a:moveTo>
                    <a:pt x="243" y="1"/>
                  </a:moveTo>
                  <a:cubicBezTo>
                    <a:pt x="215" y="1"/>
                    <a:pt x="187" y="5"/>
                    <a:pt x="162" y="14"/>
                  </a:cubicBezTo>
                  <a:cubicBezTo>
                    <a:pt x="162" y="14"/>
                    <a:pt x="0" y="156"/>
                    <a:pt x="0" y="282"/>
                  </a:cubicBezTo>
                  <a:cubicBezTo>
                    <a:pt x="0" y="435"/>
                    <a:pt x="90" y="525"/>
                    <a:pt x="243" y="525"/>
                  </a:cubicBezTo>
                  <a:cubicBezTo>
                    <a:pt x="369" y="525"/>
                    <a:pt x="511" y="363"/>
                    <a:pt x="511" y="363"/>
                  </a:cubicBezTo>
                  <a:cubicBezTo>
                    <a:pt x="520" y="337"/>
                    <a:pt x="524" y="309"/>
                    <a:pt x="524" y="282"/>
                  </a:cubicBezTo>
                  <a:cubicBezTo>
                    <a:pt x="524" y="128"/>
                    <a:pt x="400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16"/>
            <p:cNvSpPr/>
            <p:nvPr/>
          </p:nvSpPr>
          <p:spPr>
            <a:xfrm>
              <a:off x="2405433" y="3718630"/>
              <a:ext cx="17603" cy="17667"/>
            </a:xfrm>
            <a:custGeom>
              <a:rect b="b" l="l" r="r" t="t"/>
              <a:pathLst>
                <a:path extrusionOk="0" h="550" w="548">
                  <a:moveTo>
                    <a:pt x="199" y="0"/>
                  </a:moveTo>
                  <a:lnTo>
                    <a:pt x="199" y="0"/>
                  </a:lnTo>
                  <a:cubicBezTo>
                    <a:pt x="84" y="35"/>
                    <a:pt x="1" y="141"/>
                    <a:pt x="1" y="268"/>
                  </a:cubicBezTo>
                  <a:cubicBezTo>
                    <a:pt x="1" y="422"/>
                    <a:pt x="125" y="549"/>
                    <a:pt x="280" y="549"/>
                  </a:cubicBezTo>
                  <a:cubicBezTo>
                    <a:pt x="407" y="549"/>
                    <a:pt x="513" y="465"/>
                    <a:pt x="548" y="349"/>
                  </a:cubicBezTo>
                  <a:lnTo>
                    <a:pt x="548" y="349"/>
                  </a:lnTo>
                  <a:cubicBezTo>
                    <a:pt x="522" y="358"/>
                    <a:pt x="494" y="362"/>
                    <a:pt x="467" y="362"/>
                  </a:cubicBezTo>
                  <a:cubicBezTo>
                    <a:pt x="313" y="362"/>
                    <a:pt x="186" y="238"/>
                    <a:pt x="186" y="82"/>
                  </a:cubicBezTo>
                  <a:cubicBezTo>
                    <a:pt x="186" y="53"/>
                    <a:pt x="190" y="25"/>
                    <a:pt x="19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6"/>
            <p:cNvSpPr/>
            <p:nvPr/>
          </p:nvSpPr>
          <p:spPr>
            <a:xfrm>
              <a:off x="2227498" y="3481009"/>
              <a:ext cx="249849" cy="52745"/>
            </a:xfrm>
            <a:custGeom>
              <a:rect b="b" l="l" r="r" t="t"/>
              <a:pathLst>
                <a:path extrusionOk="0" h="1642" w="7778">
                  <a:moveTo>
                    <a:pt x="225" y="0"/>
                  </a:moveTo>
                  <a:cubicBezTo>
                    <a:pt x="70" y="0"/>
                    <a:pt x="1" y="256"/>
                    <a:pt x="1" y="411"/>
                  </a:cubicBezTo>
                  <a:lnTo>
                    <a:pt x="1" y="1342"/>
                  </a:lnTo>
                  <a:cubicBezTo>
                    <a:pt x="1" y="1498"/>
                    <a:pt x="128" y="1623"/>
                    <a:pt x="282" y="1623"/>
                  </a:cubicBezTo>
                  <a:lnTo>
                    <a:pt x="7310" y="1642"/>
                  </a:lnTo>
                  <a:cubicBezTo>
                    <a:pt x="7466" y="1642"/>
                    <a:pt x="7778" y="1552"/>
                    <a:pt x="7778" y="1398"/>
                  </a:cubicBezTo>
                  <a:lnTo>
                    <a:pt x="7778" y="281"/>
                  </a:lnTo>
                  <a:cubicBezTo>
                    <a:pt x="7778" y="125"/>
                    <a:pt x="7650" y="0"/>
                    <a:pt x="7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16"/>
            <p:cNvSpPr/>
            <p:nvPr/>
          </p:nvSpPr>
          <p:spPr>
            <a:xfrm>
              <a:off x="2225795" y="3481009"/>
              <a:ext cx="251616" cy="53966"/>
            </a:xfrm>
            <a:custGeom>
              <a:rect b="b" l="l" r="r" t="t"/>
              <a:pathLst>
                <a:path extrusionOk="0" h="1680" w="7833">
                  <a:moveTo>
                    <a:pt x="281" y="0"/>
                  </a:moveTo>
                  <a:cubicBezTo>
                    <a:pt x="128" y="0"/>
                    <a:pt x="0" y="125"/>
                    <a:pt x="0" y="281"/>
                  </a:cubicBezTo>
                  <a:lnTo>
                    <a:pt x="0" y="1398"/>
                  </a:lnTo>
                  <a:cubicBezTo>
                    <a:pt x="0" y="1552"/>
                    <a:pt x="125" y="1679"/>
                    <a:pt x="281" y="1679"/>
                  </a:cubicBezTo>
                  <a:lnTo>
                    <a:pt x="7551" y="1679"/>
                  </a:lnTo>
                  <a:cubicBezTo>
                    <a:pt x="7706" y="1679"/>
                    <a:pt x="7832" y="1555"/>
                    <a:pt x="7832" y="1398"/>
                  </a:cubicBezTo>
                  <a:lnTo>
                    <a:pt x="375" y="1398"/>
                  </a:lnTo>
                  <a:cubicBezTo>
                    <a:pt x="325" y="1398"/>
                    <a:pt x="281" y="1357"/>
                    <a:pt x="281" y="130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6"/>
            <p:cNvSpPr/>
            <p:nvPr/>
          </p:nvSpPr>
          <p:spPr>
            <a:xfrm>
              <a:off x="2245005" y="3498902"/>
              <a:ext cx="214450" cy="16864"/>
            </a:xfrm>
            <a:custGeom>
              <a:rect b="b" l="l" r="r" t="t"/>
              <a:pathLst>
                <a:path extrusionOk="0" h="525" w="6676">
                  <a:moveTo>
                    <a:pt x="242" y="0"/>
                  </a:moveTo>
                  <a:lnTo>
                    <a:pt x="94" y="38"/>
                  </a:lnTo>
                  <a:cubicBezTo>
                    <a:pt x="41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4" y="524"/>
                    <a:pt x="94" y="524"/>
                  </a:cubicBezTo>
                  <a:lnTo>
                    <a:pt x="6543" y="524"/>
                  </a:lnTo>
                  <a:cubicBezTo>
                    <a:pt x="6593" y="524"/>
                    <a:pt x="6635" y="484"/>
                    <a:pt x="6636" y="429"/>
                  </a:cubicBezTo>
                  <a:lnTo>
                    <a:pt x="6675" y="281"/>
                  </a:lnTo>
                  <a:lnTo>
                    <a:pt x="6675" y="95"/>
                  </a:lnTo>
                  <a:cubicBezTo>
                    <a:pt x="6675" y="42"/>
                    <a:pt x="6632" y="0"/>
                    <a:pt x="6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16"/>
            <p:cNvSpPr/>
            <p:nvPr/>
          </p:nvSpPr>
          <p:spPr>
            <a:xfrm>
              <a:off x="2243753" y="3498935"/>
              <a:ext cx="215703" cy="18085"/>
            </a:xfrm>
            <a:custGeom>
              <a:rect b="b" l="l" r="r" t="t"/>
              <a:pathLst>
                <a:path extrusionOk="0" h="563" w="6715">
                  <a:moveTo>
                    <a:pt x="94" y="1"/>
                  </a:moveTo>
                  <a:cubicBezTo>
                    <a:pt x="43" y="1"/>
                    <a:pt x="0" y="43"/>
                    <a:pt x="0" y="95"/>
                  </a:cubicBezTo>
                  <a:lnTo>
                    <a:pt x="0" y="468"/>
                  </a:lnTo>
                  <a:cubicBezTo>
                    <a:pt x="0" y="519"/>
                    <a:pt x="42" y="563"/>
                    <a:pt x="94" y="563"/>
                  </a:cubicBezTo>
                  <a:lnTo>
                    <a:pt x="6620" y="563"/>
                  </a:lnTo>
                  <a:cubicBezTo>
                    <a:pt x="6671" y="563"/>
                    <a:pt x="6714" y="521"/>
                    <a:pt x="6714" y="468"/>
                  </a:cubicBezTo>
                  <a:lnTo>
                    <a:pt x="6714" y="282"/>
                  </a:lnTo>
                  <a:lnTo>
                    <a:pt x="337" y="282"/>
                  </a:lnTo>
                  <a:cubicBezTo>
                    <a:pt x="307" y="282"/>
                    <a:pt x="281" y="256"/>
                    <a:pt x="281" y="225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1edb79aa7fa_0_0"/>
          <p:cNvSpPr/>
          <p:nvPr/>
        </p:nvSpPr>
        <p:spPr>
          <a:xfrm>
            <a:off x="1806077" y="3534539"/>
            <a:ext cx="2296800" cy="10692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8" name="Google Shape;2518;g1edb79aa7fa_0_0"/>
          <p:cNvGrpSpPr/>
          <p:nvPr/>
        </p:nvGrpSpPr>
        <p:grpSpPr>
          <a:xfrm>
            <a:off x="1806039" y="3327668"/>
            <a:ext cx="2296834" cy="206911"/>
            <a:chOff x="1290775" y="1427529"/>
            <a:chExt cx="2867100" cy="218100"/>
          </a:xfrm>
        </p:grpSpPr>
        <p:sp>
          <p:nvSpPr>
            <p:cNvPr id="2519" name="Google Shape;2519;g1edb79aa7fa_0_0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g1edb79aa7fa_0_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g1edb79aa7fa_0_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g1edb79aa7fa_0_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3" name="Google Shape;2523;g1edb79aa7fa_0_0"/>
          <p:cNvSpPr/>
          <p:nvPr/>
        </p:nvSpPr>
        <p:spPr>
          <a:xfrm>
            <a:off x="5786490" y="1335497"/>
            <a:ext cx="2296800" cy="7929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4" name="Google Shape;2524;g1edb79aa7fa_0_0"/>
          <p:cNvGrpSpPr/>
          <p:nvPr/>
        </p:nvGrpSpPr>
        <p:grpSpPr>
          <a:xfrm>
            <a:off x="5786489" y="1169618"/>
            <a:ext cx="2296834" cy="153455"/>
            <a:chOff x="1290775" y="1427529"/>
            <a:chExt cx="2867100" cy="218100"/>
          </a:xfrm>
        </p:grpSpPr>
        <p:sp>
          <p:nvSpPr>
            <p:cNvPr id="2525" name="Google Shape;2525;g1edb79aa7fa_0_0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g1edb79aa7fa_0_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g1edb79aa7fa_0_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g1edb79aa7fa_0_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9" name="Google Shape;2529;g1edb79aa7fa_0_0"/>
          <p:cNvSpPr/>
          <p:nvPr/>
        </p:nvSpPr>
        <p:spPr>
          <a:xfrm>
            <a:off x="1799937" y="1337558"/>
            <a:ext cx="2302800" cy="7911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0" name="Google Shape;2530;g1edb79aa7fa_0_0"/>
          <p:cNvGrpSpPr/>
          <p:nvPr/>
        </p:nvGrpSpPr>
        <p:grpSpPr>
          <a:xfrm>
            <a:off x="1800038" y="1184448"/>
            <a:ext cx="2302855" cy="153063"/>
            <a:chOff x="1290775" y="1427529"/>
            <a:chExt cx="2867100" cy="218100"/>
          </a:xfrm>
        </p:grpSpPr>
        <p:sp>
          <p:nvSpPr>
            <p:cNvPr id="2531" name="Google Shape;2531;g1edb79aa7fa_0_0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g1edb79aa7fa_0_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g1edb79aa7fa_0_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g1edb79aa7fa_0_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5" name="Google Shape;2535;g1edb79aa7fa_0_0"/>
          <p:cNvSpPr/>
          <p:nvPr/>
        </p:nvSpPr>
        <p:spPr>
          <a:xfrm>
            <a:off x="1799984" y="2365883"/>
            <a:ext cx="2302800" cy="8958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6" name="Google Shape;2536;g1edb79aa7fa_0_0"/>
          <p:cNvGrpSpPr/>
          <p:nvPr/>
        </p:nvGrpSpPr>
        <p:grpSpPr>
          <a:xfrm>
            <a:off x="1799968" y="2192610"/>
            <a:ext cx="2302855" cy="173346"/>
            <a:chOff x="1290775" y="1427529"/>
            <a:chExt cx="2867100" cy="218100"/>
          </a:xfrm>
        </p:grpSpPr>
        <p:sp>
          <p:nvSpPr>
            <p:cNvPr id="2537" name="Google Shape;2537;g1edb79aa7fa_0_0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g1edb79aa7fa_0_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g1edb79aa7fa_0_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g1edb79aa7fa_0_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1" name="Google Shape;2541;g1edb79aa7fa_0_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Proyectos y Modelos Famosos</a:t>
            </a:r>
            <a:endParaRPr/>
          </a:p>
        </p:txBody>
      </p:sp>
      <p:sp>
        <p:nvSpPr>
          <p:cNvPr id="2542" name="Google Shape;2542;g1edb79aa7fa_0_0"/>
          <p:cNvSpPr txBox="1"/>
          <p:nvPr>
            <p:ph idx="2" type="title"/>
          </p:nvPr>
        </p:nvSpPr>
        <p:spPr>
          <a:xfrm>
            <a:off x="1799937" y="1337558"/>
            <a:ext cx="2302800" cy="370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MusicLM</a:t>
            </a:r>
            <a:endParaRPr sz="1300"/>
          </a:p>
        </p:txBody>
      </p:sp>
      <p:sp>
        <p:nvSpPr>
          <p:cNvPr id="2543" name="Google Shape;2543;g1edb79aa7fa_0_0"/>
          <p:cNvSpPr txBox="1"/>
          <p:nvPr>
            <p:ph idx="1" type="subTitle"/>
          </p:nvPr>
        </p:nvSpPr>
        <p:spPr>
          <a:xfrm>
            <a:off x="1799957" y="1707913"/>
            <a:ext cx="2302800" cy="42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00" u="sng">
                <a:solidFill>
                  <a:schemeClr val="hlink"/>
                </a:solidFill>
                <a:highlight>
                  <a:schemeClr val="accent2"/>
                </a:highlight>
                <a:hlinkClick r:id="rId4"/>
              </a:rPr>
              <a:t>Generación de música</a:t>
            </a:r>
            <a:endParaRPr sz="1200"/>
          </a:p>
        </p:txBody>
      </p:sp>
      <p:sp>
        <p:nvSpPr>
          <p:cNvPr id="2544" name="Google Shape;2544;g1edb79aa7fa_0_0"/>
          <p:cNvSpPr txBox="1"/>
          <p:nvPr>
            <p:ph idx="3" type="title"/>
          </p:nvPr>
        </p:nvSpPr>
        <p:spPr>
          <a:xfrm>
            <a:off x="5786483" y="1335497"/>
            <a:ext cx="2296800" cy="37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VoiceBox META</a:t>
            </a:r>
            <a:endParaRPr sz="1300"/>
          </a:p>
        </p:txBody>
      </p:sp>
      <p:sp>
        <p:nvSpPr>
          <p:cNvPr id="2545" name="Google Shape;2545;g1edb79aa7fa_0_0"/>
          <p:cNvSpPr txBox="1"/>
          <p:nvPr>
            <p:ph idx="4" type="subTitle"/>
          </p:nvPr>
        </p:nvSpPr>
        <p:spPr>
          <a:xfrm>
            <a:off x="5786501" y="1706776"/>
            <a:ext cx="2296800" cy="42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Generación de voz</a:t>
            </a:r>
            <a:endParaRPr sz="1000"/>
          </a:p>
        </p:txBody>
      </p:sp>
      <p:sp>
        <p:nvSpPr>
          <p:cNvPr id="2546" name="Google Shape;2546;g1edb79aa7fa_0_0"/>
          <p:cNvSpPr txBox="1"/>
          <p:nvPr>
            <p:ph idx="5" type="title"/>
          </p:nvPr>
        </p:nvSpPr>
        <p:spPr>
          <a:xfrm>
            <a:off x="1799984" y="2365883"/>
            <a:ext cx="2302800" cy="41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BARK: text-to-speech</a:t>
            </a:r>
            <a:endParaRPr sz="1300"/>
          </a:p>
        </p:txBody>
      </p:sp>
      <p:sp>
        <p:nvSpPr>
          <p:cNvPr id="2547" name="Google Shape;2547;g1edb79aa7fa_0_0"/>
          <p:cNvSpPr txBox="1"/>
          <p:nvPr>
            <p:ph idx="6" type="subTitle"/>
          </p:nvPr>
        </p:nvSpPr>
        <p:spPr>
          <a:xfrm>
            <a:off x="1800004" y="2785275"/>
            <a:ext cx="2302800" cy="47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De texto a voz!</a:t>
            </a:r>
            <a:endParaRPr sz="1200"/>
          </a:p>
        </p:txBody>
      </p:sp>
      <p:sp>
        <p:nvSpPr>
          <p:cNvPr id="2548" name="Google Shape;2548;g1edb79aa7fa_0_0"/>
          <p:cNvSpPr txBox="1"/>
          <p:nvPr>
            <p:ph idx="7" type="title"/>
          </p:nvPr>
        </p:nvSpPr>
        <p:spPr>
          <a:xfrm>
            <a:off x="1806071" y="3534539"/>
            <a:ext cx="2296800" cy="50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Audio Craft: text to music</a:t>
            </a:r>
            <a:endParaRPr sz="1300"/>
          </a:p>
        </p:txBody>
      </p:sp>
      <p:sp>
        <p:nvSpPr>
          <p:cNvPr id="2549" name="Google Shape;2549;g1edb79aa7fa_0_0"/>
          <p:cNvSpPr txBox="1"/>
          <p:nvPr>
            <p:ph idx="8" type="subTitle"/>
          </p:nvPr>
        </p:nvSpPr>
        <p:spPr>
          <a:xfrm>
            <a:off x="1806088" y="4035155"/>
            <a:ext cx="2296800" cy="56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link!</a:t>
            </a:r>
            <a:endParaRPr sz="1000"/>
          </a:p>
        </p:txBody>
      </p:sp>
      <p:grpSp>
        <p:nvGrpSpPr>
          <p:cNvPr id="2550" name="Google Shape;2550;g1edb79aa7fa_0_0"/>
          <p:cNvGrpSpPr/>
          <p:nvPr/>
        </p:nvGrpSpPr>
        <p:grpSpPr>
          <a:xfrm>
            <a:off x="1137363" y="1392794"/>
            <a:ext cx="522810" cy="533058"/>
            <a:chOff x="4876875" y="1427500"/>
            <a:chExt cx="1130400" cy="1319125"/>
          </a:xfrm>
        </p:grpSpPr>
        <p:sp>
          <p:nvSpPr>
            <p:cNvPr id="2551" name="Google Shape;2551;g1edb79aa7fa_0_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g1edb79aa7fa_0_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53" name="Google Shape;2553;g1edb79aa7fa_0_0"/>
          <p:cNvCxnSpPr>
            <a:stCxn id="2551" idx="3"/>
            <a:endCxn id="2542" idx="1"/>
          </p:cNvCxnSpPr>
          <p:nvPr/>
        </p:nvCxnSpPr>
        <p:spPr>
          <a:xfrm flipH="1" rot="10800000">
            <a:off x="1660173" y="1522796"/>
            <a:ext cx="139800" cy="180600"/>
          </a:xfrm>
          <a:prstGeom prst="bentConnector3">
            <a:avLst>
              <a:gd fmla="val 5003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54" name="Google Shape;2554;g1edb79aa7fa_0_0"/>
          <p:cNvGrpSpPr/>
          <p:nvPr/>
        </p:nvGrpSpPr>
        <p:grpSpPr>
          <a:xfrm>
            <a:off x="1137568" y="2425200"/>
            <a:ext cx="522923" cy="603764"/>
            <a:chOff x="4876875" y="1427500"/>
            <a:chExt cx="1130400" cy="1319125"/>
          </a:xfrm>
        </p:grpSpPr>
        <p:sp>
          <p:nvSpPr>
            <p:cNvPr id="2555" name="Google Shape;2555;g1edb79aa7fa_0_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g1edb79aa7fa_0_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7" name="Google Shape;2557;g1edb79aa7fa_0_0"/>
          <p:cNvGrpSpPr/>
          <p:nvPr/>
        </p:nvGrpSpPr>
        <p:grpSpPr>
          <a:xfrm>
            <a:off x="5117824" y="1391003"/>
            <a:ext cx="521454" cy="534509"/>
            <a:chOff x="4876875" y="1427500"/>
            <a:chExt cx="1130400" cy="1319125"/>
          </a:xfrm>
        </p:grpSpPr>
        <p:sp>
          <p:nvSpPr>
            <p:cNvPr id="2558" name="Google Shape;2558;g1edb79aa7fa_0_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g1edb79aa7fa_0_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0" name="Google Shape;2560;g1edb79aa7fa_0_0"/>
          <p:cNvGrpSpPr/>
          <p:nvPr/>
        </p:nvGrpSpPr>
        <p:grpSpPr>
          <a:xfrm>
            <a:off x="1137617" y="3605283"/>
            <a:ext cx="521567" cy="720638"/>
            <a:chOff x="4876875" y="1427500"/>
            <a:chExt cx="1130400" cy="1319125"/>
          </a:xfrm>
        </p:grpSpPr>
        <p:sp>
          <p:nvSpPr>
            <p:cNvPr id="2561" name="Google Shape;2561;g1edb79aa7fa_0_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g1edb79aa7fa_0_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63" name="Google Shape;2563;g1edb79aa7fa_0_0"/>
          <p:cNvCxnSpPr>
            <a:stCxn id="2555" idx="3"/>
            <a:endCxn id="2546" idx="1"/>
          </p:cNvCxnSpPr>
          <p:nvPr/>
        </p:nvCxnSpPr>
        <p:spPr>
          <a:xfrm flipH="1" rot="10800000">
            <a:off x="1660491" y="2575699"/>
            <a:ext cx="139500" cy="201300"/>
          </a:xfrm>
          <a:prstGeom prst="bentConnector3">
            <a:avLst>
              <a:gd fmla="val 5003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4" name="Google Shape;2564;g1edb79aa7fa_0_0"/>
          <p:cNvCxnSpPr>
            <a:stCxn id="2558" idx="3"/>
            <a:endCxn id="2544" idx="1"/>
          </p:cNvCxnSpPr>
          <p:nvPr/>
        </p:nvCxnSpPr>
        <p:spPr>
          <a:xfrm flipH="1" rot="10800000">
            <a:off x="5639277" y="1520950"/>
            <a:ext cx="147300" cy="1815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5" name="Google Shape;2565;g1edb79aa7fa_0_0"/>
          <p:cNvCxnSpPr>
            <a:stCxn id="2561" idx="3"/>
            <a:endCxn id="2548" idx="1"/>
          </p:cNvCxnSpPr>
          <p:nvPr/>
        </p:nvCxnSpPr>
        <p:spPr>
          <a:xfrm flipH="1" rot="10800000">
            <a:off x="1659183" y="3784883"/>
            <a:ext cx="147000" cy="2403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66" name="Google Shape;2566;g1edb79aa7fa_0_0"/>
          <p:cNvGrpSpPr/>
          <p:nvPr/>
        </p:nvGrpSpPr>
        <p:grpSpPr>
          <a:xfrm>
            <a:off x="1310333" y="3880480"/>
            <a:ext cx="175631" cy="282390"/>
            <a:chOff x="2876854" y="4126926"/>
            <a:chExt cx="219238" cy="297659"/>
          </a:xfrm>
        </p:grpSpPr>
        <p:sp>
          <p:nvSpPr>
            <p:cNvPr id="2567" name="Google Shape;2567;g1edb79aa7fa_0_0"/>
            <p:cNvSpPr/>
            <p:nvPr/>
          </p:nvSpPr>
          <p:spPr>
            <a:xfrm>
              <a:off x="2946981" y="4376465"/>
              <a:ext cx="97685" cy="31062"/>
            </a:xfrm>
            <a:custGeom>
              <a:rect b="b" l="l" r="r" t="t"/>
              <a:pathLst>
                <a:path extrusionOk="0" h="967" w="3041">
                  <a:moveTo>
                    <a:pt x="228" y="1"/>
                  </a:moveTo>
                  <a:lnTo>
                    <a:pt x="0" y="743"/>
                  </a:lnTo>
                  <a:lnTo>
                    <a:pt x="1520" y="966"/>
                  </a:lnTo>
                  <a:lnTo>
                    <a:pt x="3040" y="74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g1edb79aa7fa_0_0"/>
            <p:cNvSpPr/>
            <p:nvPr/>
          </p:nvSpPr>
          <p:spPr>
            <a:xfrm>
              <a:off x="2946821" y="4376465"/>
              <a:ext cx="97685" cy="25120"/>
            </a:xfrm>
            <a:custGeom>
              <a:rect b="b" l="l" r="r" t="t"/>
              <a:pathLst>
                <a:path extrusionOk="0" h="782" w="3041">
                  <a:moveTo>
                    <a:pt x="230" y="1"/>
                  </a:moveTo>
                  <a:lnTo>
                    <a:pt x="1" y="743"/>
                  </a:lnTo>
                  <a:lnTo>
                    <a:pt x="253" y="781"/>
                  </a:lnTo>
                  <a:lnTo>
                    <a:pt x="441" y="536"/>
                  </a:lnTo>
                  <a:cubicBezTo>
                    <a:pt x="477" y="492"/>
                    <a:pt x="531" y="464"/>
                    <a:pt x="589" y="464"/>
                  </a:cubicBezTo>
                  <a:lnTo>
                    <a:pt x="2456" y="464"/>
                  </a:lnTo>
                  <a:cubicBezTo>
                    <a:pt x="2514" y="464"/>
                    <a:pt x="2569" y="492"/>
                    <a:pt x="2605" y="536"/>
                  </a:cubicBezTo>
                  <a:lnTo>
                    <a:pt x="2789" y="781"/>
                  </a:lnTo>
                  <a:lnTo>
                    <a:pt x="3041" y="743"/>
                  </a:lnTo>
                  <a:lnTo>
                    <a:pt x="2734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g1edb79aa7fa_0_0"/>
            <p:cNvSpPr/>
            <p:nvPr/>
          </p:nvSpPr>
          <p:spPr>
            <a:xfrm>
              <a:off x="2930341" y="4363647"/>
              <a:ext cx="132505" cy="36716"/>
            </a:xfrm>
            <a:custGeom>
              <a:rect b="b" l="l" r="r" t="t"/>
              <a:pathLst>
                <a:path extrusionOk="0" h="1143" w="4125">
                  <a:moveTo>
                    <a:pt x="3794" y="0"/>
                  </a:moveTo>
                  <a:lnTo>
                    <a:pt x="167" y="22"/>
                  </a:lnTo>
                  <a:lnTo>
                    <a:pt x="4" y="48"/>
                  </a:lnTo>
                  <a:lnTo>
                    <a:pt x="0" y="935"/>
                  </a:lnTo>
                  <a:cubicBezTo>
                    <a:pt x="0" y="1038"/>
                    <a:pt x="28" y="1103"/>
                    <a:pt x="130" y="1103"/>
                  </a:cubicBezTo>
                  <a:lnTo>
                    <a:pt x="224" y="1142"/>
                  </a:lnTo>
                  <a:lnTo>
                    <a:pt x="514" y="1142"/>
                  </a:lnTo>
                  <a:lnTo>
                    <a:pt x="860" y="694"/>
                  </a:lnTo>
                  <a:cubicBezTo>
                    <a:pt x="896" y="647"/>
                    <a:pt x="950" y="621"/>
                    <a:pt x="1008" y="621"/>
                  </a:cubicBezTo>
                  <a:lnTo>
                    <a:pt x="3062" y="621"/>
                  </a:lnTo>
                  <a:cubicBezTo>
                    <a:pt x="3120" y="621"/>
                    <a:pt x="3176" y="647"/>
                    <a:pt x="3209" y="694"/>
                  </a:cubicBezTo>
                  <a:lnTo>
                    <a:pt x="3555" y="1142"/>
                  </a:lnTo>
                  <a:lnTo>
                    <a:pt x="3938" y="1142"/>
                  </a:lnTo>
                  <a:cubicBezTo>
                    <a:pt x="4040" y="1142"/>
                    <a:pt x="4124" y="1058"/>
                    <a:pt x="4119" y="956"/>
                  </a:cubicBezTo>
                  <a:lnTo>
                    <a:pt x="4119" y="340"/>
                  </a:lnTo>
                  <a:lnTo>
                    <a:pt x="4062" y="60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g1edb79aa7fa_0_0"/>
            <p:cNvSpPr/>
            <p:nvPr/>
          </p:nvSpPr>
          <p:spPr>
            <a:xfrm>
              <a:off x="2928638" y="4363647"/>
              <a:ext cx="134208" cy="36716"/>
            </a:xfrm>
            <a:custGeom>
              <a:rect b="b" l="l" r="r" t="t"/>
              <a:pathLst>
                <a:path extrusionOk="0" h="1143" w="4178">
                  <a:moveTo>
                    <a:pt x="3853" y="0"/>
                  </a:moveTo>
                  <a:lnTo>
                    <a:pt x="225" y="22"/>
                  </a:lnTo>
                  <a:lnTo>
                    <a:pt x="1" y="60"/>
                  </a:lnTo>
                  <a:lnTo>
                    <a:pt x="1" y="956"/>
                  </a:lnTo>
                  <a:cubicBezTo>
                    <a:pt x="1" y="1058"/>
                    <a:pt x="83" y="1142"/>
                    <a:pt x="188" y="1142"/>
                  </a:cubicBezTo>
                  <a:lnTo>
                    <a:pt x="282" y="1142"/>
                  </a:lnTo>
                  <a:lnTo>
                    <a:pt x="282" y="435"/>
                  </a:lnTo>
                  <a:cubicBezTo>
                    <a:pt x="282" y="382"/>
                    <a:pt x="322" y="340"/>
                    <a:pt x="373" y="340"/>
                  </a:cubicBezTo>
                  <a:lnTo>
                    <a:pt x="4177" y="340"/>
                  </a:lnTo>
                  <a:lnTo>
                    <a:pt x="4177" y="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g1edb79aa7fa_0_0"/>
            <p:cNvSpPr/>
            <p:nvPr/>
          </p:nvSpPr>
          <p:spPr>
            <a:xfrm>
              <a:off x="2946981" y="4400333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0" y="0"/>
                  </a:moveTo>
                  <a:lnTo>
                    <a:pt x="160" y="616"/>
                  </a:lnTo>
                  <a:cubicBezTo>
                    <a:pt x="181" y="697"/>
                    <a:pt x="255" y="755"/>
                    <a:pt x="340" y="755"/>
                  </a:cubicBezTo>
                  <a:lnTo>
                    <a:pt x="1239" y="755"/>
                  </a:lnTo>
                  <a:lnTo>
                    <a:pt x="1277" y="37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g1edb79aa7fa_0_0"/>
            <p:cNvSpPr/>
            <p:nvPr/>
          </p:nvSpPr>
          <p:spPr>
            <a:xfrm>
              <a:off x="3003520" y="4400333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38" y="0"/>
                  </a:moveTo>
                  <a:lnTo>
                    <a:pt x="1" y="378"/>
                  </a:lnTo>
                  <a:lnTo>
                    <a:pt x="38" y="755"/>
                  </a:lnTo>
                  <a:lnTo>
                    <a:pt x="937" y="755"/>
                  </a:lnTo>
                  <a:cubicBezTo>
                    <a:pt x="1023" y="755"/>
                    <a:pt x="1096" y="697"/>
                    <a:pt x="1118" y="616"/>
                  </a:cubicBezTo>
                  <a:lnTo>
                    <a:pt x="12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g1edb79aa7fa_0_0"/>
            <p:cNvSpPr/>
            <p:nvPr/>
          </p:nvSpPr>
          <p:spPr>
            <a:xfrm>
              <a:off x="2986783" y="4400333"/>
              <a:ext cx="17989" cy="24252"/>
            </a:xfrm>
            <a:custGeom>
              <a:rect b="b" l="l" r="r" t="t"/>
              <a:pathLst>
                <a:path extrusionOk="0" h="755" w="560">
                  <a:moveTo>
                    <a:pt x="0" y="0"/>
                  </a:moveTo>
                  <a:lnTo>
                    <a:pt x="0" y="755"/>
                  </a:lnTo>
                  <a:lnTo>
                    <a:pt x="559" y="755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g1edb79aa7fa_0_0"/>
            <p:cNvSpPr/>
            <p:nvPr/>
          </p:nvSpPr>
          <p:spPr>
            <a:xfrm>
              <a:off x="2946981" y="4144016"/>
              <a:ext cx="97685" cy="31095"/>
            </a:xfrm>
            <a:custGeom>
              <a:rect b="b" l="l" r="r" t="t"/>
              <a:pathLst>
                <a:path extrusionOk="0" h="968" w="3041">
                  <a:moveTo>
                    <a:pt x="1520" y="0"/>
                  </a:moveTo>
                  <a:lnTo>
                    <a:pt x="0" y="224"/>
                  </a:lnTo>
                  <a:lnTo>
                    <a:pt x="228" y="967"/>
                  </a:lnTo>
                  <a:lnTo>
                    <a:pt x="2732" y="967"/>
                  </a:lnTo>
                  <a:lnTo>
                    <a:pt x="3040" y="224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g1edb79aa7fa_0_0"/>
            <p:cNvSpPr/>
            <p:nvPr/>
          </p:nvSpPr>
          <p:spPr>
            <a:xfrm>
              <a:off x="2946821" y="4149991"/>
              <a:ext cx="97685" cy="25120"/>
            </a:xfrm>
            <a:custGeom>
              <a:rect b="b" l="l" r="r" t="t"/>
              <a:pathLst>
                <a:path extrusionOk="0" h="782" w="3041">
                  <a:moveTo>
                    <a:pt x="253" y="1"/>
                  </a:moveTo>
                  <a:lnTo>
                    <a:pt x="1" y="38"/>
                  </a:lnTo>
                  <a:lnTo>
                    <a:pt x="230" y="781"/>
                  </a:lnTo>
                  <a:lnTo>
                    <a:pt x="2734" y="781"/>
                  </a:lnTo>
                  <a:lnTo>
                    <a:pt x="3041" y="38"/>
                  </a:lnTo>
                  <a:lnTo>
                    <a:pt x="2789" y="1"/>
                  </a:lnTo>
                  <a:lnTo>
                    <a:pt x="2605" y="245"/>
                  </a:lnTo>
                  <a:cubicBezTo>
                    <a:pt x="2569" y="290"/>
                    <a:pt x="2514" y="318"/>
                    <a:pt x="2456" y="318"/>
                  </a:cubicBezTo>
                  <a:lnTo>
                    <a:pt x="589" y="318"/>
                  </a:lnTo>
                  <a:cubicBezTo>
                    <a:pt x="531" y="318"/>
                    <a:pt x="477" y="290"/>
                    <a:pt x="441" y="245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g1edb79aa7fa_0_0"/>
            <p:cNvSpPr/>
            <p:nvPr/>
          </p:nvSpPr>
          <p:spPr>
            <a:xfrm>
              <a:off x="2930341" y="4151211"/>
              <a:ext cx="132505" cy="36716"/>
            </a:xfrm>
            <a:custGeom>
              <a:rect b="b" l="l" r="r" t="t"/>
              <a:pathLst>
                <a:path extrusionOk="0" h="1143" w="4125">
                  <a:moveTo>
                    <a:pt x="224" y="0"/>
                  </a:moveTo>
                  <a:lnTo>
                    <a:pt x="130" y="39"/>
                  </a:lnTo>
                  <a:cubicBezTo>
                    <a:pt x="28" y="39"/>
                    <a:pt x="0" y="105"/>
                    <a:pt x="0" y="207"/>
                  </a:cubicBezTo>
                  <a:lnTo>
                    <a:pt x="4" y="1093"/>
                  </a:lnTo>
                  <a:lnTo>
                    <a:pt x="167" y="1121"/>
                  </a:lnTo>
                  <a:lnTo>
                    <a:pt x="3794" y="1143"/>
                  </a:lnTo>
                  <a:lnTo>
                    <a:pt x="4062" y="1083"/>
                  </a:lnTo>
                  <a:lnTo>
                    <a:pt x="4119" y="802"/>
                  </a:lnTo>
                  <a:lnTo>
                    <a:pt x="4119" y="187"/>
                  </a:lnTo>
                  <a:cubicBezTo>
                    <a:pt x="4124" y="84"/>
                    <a:pt x="4040" y="0"/>
                    <a:pt x="3938" y="0"/>
                  </a:cubicBezTo>
                  <a:lnTo>
                    <a:pt x="3555" y="0"/>
                  </a:lnTo>
                  <a:lnTo>
                    <a:pt x="3209" y="449"/>
                  </a:lnTo>
                  <a:cubicBezTo>
                    <a:pt x="3176" y="495"/>
                    <a:pt x="3120" y="522"/>
                    <a:pt x="3062" y="522"/>
                  </a:cubicBezTo>
                  <a:lnTo>
                    <a:pt x="1008" y="522"/>
                  </a:lnTo>
                  <a:cubicBezTo>
                    <a:pt x="950" y="522"/>
                    <a:pt x="896" y="495"/>
                    <a:pt x="860" y="449"/>
                  </a:cubicBezTo>
                  <a:lnTo>
                    <a:pt x="5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g1edb79aa7fa_0_0"/>
            <p:cNvSpPr/>
            <p:nvPr/>
          </p:nvSpPr>
          <p:spPr>
            <a:xfrm>
              <a:off x="2928638" y="4151211"/>
              <a:ext cx="134208" cy="36684"/>
            </a:xfrm>
            <a:custGeom>
              <a:rect b="b" l="l" r="r" t="t"/>
              <a:pathLst>
                <a:path extrusionOk="0" h="1142" w="4178">
                  <a:moveTo>
                    <a:pt x="188" y="0"/>
                  </a:moveTo>
                  <a:cubicBezTo>
                    <a:pt x="83" y="0"/>
                    <a:pt x="1" y="84"/>
                    <a:pt x="1" y="187"/>
                  </a:cubicBezTo>
                  <a:lnTo>
                    <a:pt x="1" y="1082"/>
                  </a:lnTo>
                  <a:lnTo>
                    <a:pt x="225" y="1119"/>
                  </a:lnTo>
                  <a:lnTo>
                    <a:pt x="3853" y="1141"/>
                  </a:lnTo>
                  <a:lnTo>
                    <a:pt x="4177" y="1082"/>
                  </a:lnTo>
                  <a:lnTo>
                    <a:pt x="4177" y="801"/>
                  </a:lnTo>
                  <a:lnTo>
                    <a:pt x="373" y="801"/>
                  </a:lnTo>
                  <a:cubicBezTo>
                    <a:pt x="372" y="801"/>
                    <a:pt x="371" y="801"/>
                    <a:pt x="370" y="801"/>
                  </a:cubicBezTo>
                  <a:cubicBezTo>
                    <a:pt x="321" y="801"/>
                    <a:pt x="282" y="760"/>
                    <a:pt x="282" y="708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g1edb79aa7fa_0_0"/>
            <p:cNvSpPr/>
            <p:nvPr/>
          </p:nvSpPr>
          <p:spPr>
            <a:xfrm>
              <a:off x="2946981" y="4126926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340" y="1"/>
                  </a:moveTo>
                  <a:cubicBezTo>
                    <a:pt x="255" y="1"/>
                    <a:pt x="181" y="59"/>
                    <a:pt x="160" y="140"/>
                  </a:cubicBezTo>
                  <a:lnTo>
                    <a:pt x="0" y="755"/>
                  </a:lnTo>
                  <a:lnTo>
                    <a:pt x="1239" y="755"/>
                  </a:lnTo>
                  <a:lnTo>
                    <a:pt x="1277" y="377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g1edb79aa7fa_0_0"/>
            <p:cNvSpPr/>
            <p:nvPr/>
          </p:nvSpPr>
          <p:spPr>
            <a:xfrm>
              <a:off x="3003520" y="4126926"/>
              <a:ext cx="41053" cy="24252"/>
            </a:xfrm>
            <a:custGeom>
              <a:rect b="b" l="l" r="r" t="t"/>
              <a:pathLst>
                <a:path extrusionOk="0" h="755" w="1278">
                  <a:moveTo>
                    <a:pt x="38" y="1"/>
                  </a:moveTo>
                  <a:lnTo>
                    <a:pt x="1" y="377"/>
                  </a:lnTo>
                  <a:lnTo>
                    <a:pt x="38" y="755"/>
                  </a:lnTo>
                  <a:lnTo>
                    <a:pt x="1277" y="755"/>
                  </a:lnTo>
                  <a:lnTo>
                    <a:pt x="1118" y="140"/>
                  </a:lnTo>
                  <a:cubicBezTo>
                    <a:pt x="1096" y="59"/>
                    <a:pt x="1023" y="1"/>
                    <a:pt x="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g1edb79aa7fa_0_0"/>
            <p:cNvSpPr/>
            <p:nvPr/>
          </p:nvSpPr>
          <p:spPr>
            <a:xfrm>
              <a:off x="2986783" y="4126926"/>
              <a:ext cx="17989" cy="24252"/>
            </a:xfrm>
            <a:custGeom>
              <a:rect b="b" l="l" r="r" t="t"/>
              <a:pathLst>
                <a:path extrusionOk="0" h="755" w="560">
                  <a:moveTo>
                    <a:pt x="0" y="1"/>
                  </a:moveTo>
                  <a:lnTo>
                    <a:pt x="0" y="755"/>
                  </a:lnTo>
                  <a:lnTo>
                    <a:pt x="559" y="75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g1edb79aa7fa_0_0"/>
            <p:cNvSpPr/>
            <p:nvPr/>
          </p:nvSpPr>
          <p:spPr>
            <a:xfrm>
              <a:off x="2878043" y="4240901"/>
              <a:ext cx="19241" cy="20494"/>
            </a:xfrm>
            <a:custGeom>
              <a:rect b="b" l="l" r="r" t="t"/>
              <a:pathLst>
                <a:path extrusionOk="0" h="638" w="599">
                  <a:moveTo>
                    <a:pt x="208" y="1"/>
                  </a:moveTo>
                  <a:lnTo>
                    <a:pt x="95" y="39"/>
                  </a:lnTo>
                  <a:cubicBezTo>
                    <a:pt x="43" y="39"/>
                    <a:pt x="1" y="82"/>
                    <a:pt x="1" y="133"/>
                  </a:cubicBezTo>
                  <a:lnTo>
                    <a:pt x="1" y="544"/>
                  </a:lnTo>
                  <a:cubicBezTo>
                    <a:pt x="1" y="596"/>
                    <a:pt x="44" y="638"/>
                    <a:pt x="95" y="638"/>
                  </a:cubicBezTo>
                  <a:lnTo>
                    <a:pt x="599" y="638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g1edb79aa7fa_0_0"/>
            <p:cNvSpPr/>
            <p:nvPr/>
          </p:nvSpPr>
          <p:spPr>
            <a:xfrm>
              <a:off x="2876854" y="4240966"/>
              <a:ext cx="20430" cy="21651"/>
            </a:xfrm>
            <a:custGeom>
              <a:rect b="b" l="l" r="r" t="t"/>
              <a:pathLst>
                <a:path extrusionOk="0" h="674" w="636">
                  <a:moveTo>
                    <a:pt x="94" y="0"/>
                  </a:moveTo>
                  <a:cubicBezTo>
                    <a:pt x="42" y="0"/>
                    <a:pt x="0" y="44"/>
                    <a:pt x="0" y="94"/>
                  </a:cubicBezTo>
                  <a:lnTo>
                    <a:pt x="0" y="579"/>
                  </a:lnTo>
                  <a:cubicBezTo>
                    <a:pt x="0" y="633"/>
                    <a:pt x="44" y="673"/>
                    <a:pt x="94" y="673"/>
                  </a:cubicBezTo>
                  <a:lnTo>
                    <a:pt x="636" y="673"/>
                  </a:lnTo>
                  <a:lnTo>
                    <a:pt x="636" y="432"/>
                  </a:lnTo>
                  <a:lnTo>
                    <a:pt x="636" y="430"/>
                  </a:lnTo>
                  <a:lnTo>
                    <a:pt x="281" y="430"/>
                  </a:lnTo>
                  <a:cubicBezTo>
                    <a:pt x="259" y="430"/>
                    <a:pt x="243" y="411"/>
                    <a:pt x="243" y="39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g1edb79aa7fa_0_0"/>
            <p:cNvSpPr/>
            <p:nvPr/>
          </p:nvSpPr>
          <p:spPr>
            <a:xfrm>
              <a:off x="2878043" y="4288863"/>
              <a:ext cx="19241" cy="20430"/>
            </a:xfrm>
            <a:custGeom>
              <a:rect b="b" l="l" r="r" t="t"/>
              <a:pathLst>
                <a:path extrusionOk="0" h="636" w="599">
                  <a:moveTo>
                    <a:pt x="208" y="0"/>
                  </a:moveTo>
                  <a:lnTo>
                    <a:pt x="95" y="39"/>
                  </a:lnTo>
                  <a:cubicBezTo>
                    <a:pt x="43" y="39"/>
                    <a:pt x="1" y="83"/>
                    <a:pt x="1" y="134"/>
                  </a:cubicBezTo>
                  <a:lnTo>
                    <a:pt x="1" y="524"/>
                  </a:lnTo>
                  <a:cubicBezTo>
                    <a:pt x="1" y="577"/>
                    <a:pt x="44" y="619"/>
                    <a:pt x="95" y="619"/>
                  </a:cubicBezTo>
                  <a:lnTo>
                    <a:pt x="599" y="63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g1edb79aa7fa_0_0"/>
            <p:cNvSpPr/>
            <p:nvPr/>
          </p:nvSpPr>
          <p:spPr>
            <a:xfrm>
              <a:off x="2876854" y="4288959"/>
              <a:ext cx="20430" cy="21554"/>
            </a:xfrm>
            <a:custGeom>
              <a:rect b="b" l="l" r="r" t="t"/>
              <a:pathLst>
                <a:path extrusionOk="0" h="671" w="636">
                  <a:moveTo>
                    <a:pt x="94" y="0"/>
                  </a:moveTo>
                  <a:cubicBezTo>
                    <a:pt x="42" y="0"/>
                    <a:pt x="0" y="44"/>
                    <a:pt x="0" y="94"/>
                  </a:cubicBezTo>
                  <a:lnTo>
                    <a:pt x="0" y="576"/>
                  </a:lnTo>
                  <a:cubicBezTo>
                    <a:pt x="0" y="630"/>
                    <a:pt x="44" y="671"/>
                    <a:pt x="94" y="671"/>
                  </a:cubicBezTo>
                  <a:lnTo>
                    <a:pt x="636" y="671"/>
                  </a:lnTo>
                  <a:lnTo>
                    <a:pt x="636" y="429"/>
                  </a:lnTo>
                  <a:lnTo>
                    <a:pt x="281" y="429"/>
                  </a:lnTo>
                  <a:cubicBezTo>
                    <a:pt x="259" y="429"/>
                    <a:pt x="243" y="410"/>
                    <a:pt x="243" y="39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g1edb79aa7fa_0_0"/>
            <p:cNvSpPr/>
            <p:nvPr/>
          </p:nvSpPr>
          <p:spPr>
            <a:xfrm>
              <a:off x="2897157" y="4186034"/>
              <a:ext cx="198935" cy="179565"/>
            </a:xfrm>
            <a:custGeom>
              <a:rect b="b" l="l" r="r" t="t"/>
              <a:pathLst>
                <a:path extrusionOk="0" h="5590" w="6193">
                  <a:moveTo>
                    <a:pt x="1380" y="1"/>
                  </a:moveTo>
                  <a:lnTo>
                    <a:pt x="981" y="103"/>
                  </a:lnTo>
                  <a:lnTo>
                    <a:pt x="188" y="963"/>
                  </a:lnTo>
                  <a:cubicBezTo>
                    <a:pt x="69" y="1099"/>
                    <a:pt x="1" y="1275"/>
                    <a:pt x="1" y="1456"/>
                  </a:cubicBezTo>
                  <a:lnTo>
                    <a:pt x="1" y="4135"/>
                  </a:lnTo>
                  <a:cubicBezTo>
                    <a:pt x="1" y="4316"/>
                    <a:pt x="69" y="4493"/>
                    <a:pt x="188" y="4627"/>
                  </a:cubicBezTo>
                  <a:lnTo>
                    <a:pt x="981" y="5484"/>
                  </a:lnTo>
                  <a:lnTo>
                    <a:pt x="1375" y="5590"/>
                  </a:lnTo>
                  <a:lnTo>
                    <a:pt x="5157" y="5590"/>
                  </a:lnTo>
                  <a:lnTo>
                    <a:pt x="6006" y="4627"/>
                  </a:lnTo>
                  <a:cubicBezTo>
                    <a:pt x="6126" y="4493"/>
                    <a:pt x="6192" y="4316"/>
                    <a:pt x="6192" y="4135"/>
                  </a:cubicBezTo>
                  <a:lnTo>
                    <a:pt x="6192" y="1456"/>
                  </a:lnTo>
                  <a:cubicBezTo>
                    <a:pt x="6192" y="1275"/>
                    <a:pt x="6126" y="1099"/>
                    <a:pt x="6006" y="963"/>
                  </a:cubicBezTo>
                  <a:lnTo>
                    <a:pt x="5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g1edb79aa7fa_0_0"/>
            <p:cNvSpPr/>
            <p:nvPr/>
          </p:nvSpPr>
          <p:spPr>
            <a:xfrm>
              <a:off x="2895390" y="4186034"/>
              <a:ext cx="46128" cy="179565"/>
            </a:xfrm>
            <a:custGeom>
              <a:rect b="b" l="l" r="r" t="t"/>
              <a:pathLst>
                <a:path extrusionOk="0" h="5590" w="1436">
                  <a:moveTo>
                    <a:pt x="1036" y="1"/>
                  </a:moveTo>
                  <a:lnTo>
                    <a:pt x="188" y="963"/>
                  </a:lnTo>
                  <a:cubicBezTo>
                    <a:pt x="67" y="1099"/>
                    <a:pt x="1" y="1275"/>
                    <a:pt x="1" y="1456"/>
                  </a:cubicBezTo>
                  <a:lnTo>
                    <a:pt x="1" y="4135"/>
                  </a:lnTo>
                  <a:cubicBezTo>
                    <a:pt x="1" y="4316"/>
                    <a:pt x="67" y="4493"/>
                    <a:pt x="188" y="4627"/>
                  </a:cubicBezTo>
                  <a:lnTo>
                    <a:pt x="1036" y="5590"/>
                  </a:lnTo>
                  <a:lnTo>
                    <a:pt x="1430" y="5590"/>
                  </a:lnTo>
                  <a:lnTo>
                    <a:pt x="412" y="4430"/>
                  </a:lnTo>
                  <a:cubicBezTo>
                    <a:pt x="340" y="4349"/>
                    <a:pt x="299" y="4244"/>
                    <a:pt x="299" y="4135"/>
                  </a:cubicBezTo>
                  <a:lnTo>
                    <a:pt x="299" y="1456"/>
                  </a:lnTo>
                  <a:cubicBezTo>
                    <a:pt x="299" y="1347"/>
                    <a:pt x="340" y="1243"/>
                    <a:pt x="412" y="1160"/>
                  </a:cubicBezTo>
                  <a:lnTo>
                    <a:pt x="1435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g1edb79aa7fa_0_0"/>
            <p:cNvSpPr/>
            <p:nvPr/>
          </p:nvSpPr>
          <p:spPr>
            <a:xfrm>
              <a:off x="2913411" y="4203895"/>
              <a:ext cx="164724" cy="143780"/>
            </a:xfrm>
            <a:custGeom>
              <a:rect b="b" l="l" r="r" t="t"/>
              <a:pathLst>
                <a:path extrusionOk="0" h="4476" w="5128">
                  <a:moveTo>
                    <a:pt x="921" y="1"/>
                  </a:moveTo>
                  <a:cubicBezTo>
                    <a:pt x="817" y="1"/>
                    <a:pt x="715" y="45"/>
                    <a:pt x="644" y="124"/>
                  </a:cubicBezTo>
                  <a:lnTo>
                    <a:pt x="96" y="733"/>
                  </a:lnTo>
                  <a:cubicBezTo>
                    <a:pt x="35" y="803"/>
                    <a:pt x="0" y="891"/>
                    <a:pt x="0" y="984"/>
                  </a:cubicBezTo>
                  <a:lnTo>
                    <a:pt x="0" y="3492"/>
                  </a:lnTo>
                  <a:cubicBezTo>
                    <a:pt x="0" y="3585"/>
                    <a:pt x="35" y="3673"/>
                    <a:pt x="96" y="3743"/>
                  </a:cubicBezTo>
                  <a:lnTo>
                    <a:pt x="644" y="4352"/>
                  </a:lnTo>
                  <a:cubicBezTo>
                    <a:pt x="715" y="4430"/>
                    <a:pt x="817" y="4475"/>
                    <a:pt x="921" y="4475"/>
                  </a:cubicBezTo>
                  <a:lnTo>
                    <a:pt x="4205" y="4475"/>
                  </a:lnTo>
                  <a:cubicBezTo>
                    <a:pt x="4311" y="4475"/>
                    <a:pt x="4413" y="4430"/>
                    <a:pt x="4482" y="4352"/>
                  </a:cubicBezTo>
                  <a:lnTo>
                    <a:pt x="5031" y="3743"/>
                  </a:lnTo>
                  <a:cubicBezTo>
                    <a:pt x="5093" y="3673"/>
                    <a:pt x="5128" y="3585"/>
                    <a:pt x="5128" y="3492"/>
                  </a:cubicBezTo>
                  <a:lnTo>
                    <a:pt x="5128" y="984"/>
                  </a:lnTo>
                  <a:cubicBezTo>
                    <a:pt x="5128" y="891"/>
                    <a:pt x="5093" y="803"/>
                    <a:pt x="5031" y="733"/>
                  </a:cubicBezTo>
                  <a:lnTo>
                    <a:pt x="4482" y="124"/>
                  </a:lnTo>
                  <a:cubicBezTo>
                    <a:pt x="4413" y="45"/>
                    <a:pt x="4311" y="1"/>
                    <a:pt x="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g1edb79aa7fa_0_0"/>
            <p:cNvSpPr/>
            <p:nvPr/>
          </p:nvSpPr>
          <p:spPr>
            <a:xfrm>
              <a:off x="2943351" y="4325227"/>
              <a:ext cx="104751" cy="8962"/>
            </a:xfrm>
            <a:custGeom>
              <a:rect b="b" l="l" r="r" t="t"/>
              <a:pathLst>
                <a:path extrusionOk="0" h="279" w="3261">
                  <a:moveTo>
                    <a:pt x="139" y="0"/>
                  </a:moveTo>
                  <a:cubicBezTo>
                    <a:pt x="64" y="0"/>
                    <a:pt x="0" y="63"/>
                    <a:pt x="0" y="139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3121" y="278"/>
                  </a:lnTo>
                  <a:cubicBezTo>
                    <a:pt x="3200" y="278"/>
                    <a:pt x="3260" y="215"/>
                    <a:pt x="3260" y="139"/>
                  </a:cubicBezTo>
                  <a:cubicBezTo>
                    <a:pt x="3260" y="63"/>
                    <a:pt x="3200" y="0"/>
                    <a:pt x="312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g1edb79aa7fa_0_0"/>
            <p:cNvSpPr/>
            <p:nvPr/>
          </p:nvSpPr>
          <p:spPr>
            <a:xfrm>
              <a:off x="2943351" y="4217419"/>
              <a:ext cx="68678" cy="9026"/>
            </a:xfrm>
            <a:custGeom>
              <a:rect b="b" l="l" r="r" t="t"/>
              <a:pathLst>
                <a:path extrusionOk="0" h="281" w="2138">
                  <a:moveTo>
                    <a:pt x="139" y="1"/>
                  </a:moveTo>
                  <a:cubicBezTo>
                    <a:pt x="64" y="1"/>
                    <a:pt x="0" y="65"/>
                    <a:pt x="0" y="140"/>
                  </a:cubicBezTo>
                  <a:cubicBezTo>
                    <a:pt x="0" y="217"/>
                    <a:pt x="63" y="280"/>
                    <a:pt x="139" y="280"/>
                  </a:cubicBezTo>
                  <a:lnTo>
                    <a:pt x="1998" y="280"/>
                  </a:lnTo>
                  <a:cubicBezTo>
                    <a:pt x="2076" y="280"/>
                    <a:pt x="2137" y="217"/>
                    <a:pt x="2137" y="140"/>
                  </a:cubicBezTo>
                  <a:cubicBezTo>
                    <a:pt x="2137" y="65"/>
                    <a:pt x="2076" y="1"/>
                    <a:pt x="1998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g1edb79aa7fa_0_0"/>
            <p:cNvSpPr/>
            <p:nvPr/>
          </p:nvSpPr>
          <p:spPr>
            <a:xfrm>
              <a:off x="3021252" y="4217419"/>
              <a:ext cx="26854" cy="9026"/>
            </a:xfrm>
            <a:custGeom>
              <a:rect b="b" l="l" r="r" t="t"/>
              <a:pathLst>
                <a:path extrusionOk="0" h="281" w="836">
                  <a:moveTo>
                    <a:pt x="139" y="1"/>
                  </a:moveTo>
                  <a:cubicBezTo>
                    <a:pt x="64" y="1"/>
                    <a:pt x="0" y="65"/>
                    <a:pt x="0" y="140"/>
                  </a:cubicBezTo>
                  <a:cubicBezTo>
                    <a:pt x="0" y="217"/>
                    <a:pt x="61" y="280"/>
                    <a:pt x="139" y="280"/>
                  </a:cubicBezTo>
                  <a:lnTo>
                    <a:pt x="696" y="280"/>
                  </a:lnTo>
                  <a:cubicBezTo>
                    <a:pt x="775" y="280"/>
                    <a:pt x="835" y="217"/>
                    <a:pt x="835" y="140"/>
                  </a:cubicBezTo>
                  <a:cubicBezTo>
                    <a:pt x="835" y="65"/>
                    <a:pt x="775" y="1"/>
                    <a:pt x="696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g1edb79aa7fa_0_0"/>
            <p:cNvSpPr/>
            <p:nvPr/>
          </p:nvSpPr>
          <p:spPr>
            <a:xfrm>
              <a:off x="2937055" y="4239809"/>
              <a:ext cx="118564" cy="70702"/>
            </a:xfrm>
            <a:custGeom>
              <a:rect b="b" l="l" r="r" t="t"/>
              <a:pathLst>
                <a:path extrusionOk="0" h="2201" w="3691">
                  <a:moveTo>
                    <a:pt x="205" y="0"/>
                  </a:moveTo>
                  <a:lnTo>
                    <a:pt x="149" y="39"/>
                  </a:lnTo>
                  <a:cubicBezTo>
                    <a:pt x="49" y="39"/>
                    <a:pt x="1" y="122"/>
                    <a:pt x="1" y="225"/>
                  </a:cubicBezTo>
                  <a:lnTo>
                    <a:pt x="1" y="2015"/>
                  </a:lnTo>
                  <a:cubicBezTo>
                    <a:pt x="1" y="2118"/>
                    <a:pt x="85" y="2201"/>
                    <a:pt x="188" y="2201"/>
                  </a:cubicBezTo>
                  <a:lnTo>
                    <a:pt x="3468" y="2201"/>
                  </a:lnTo>
                  <a:cubicBezTo>
                    <a:pt x="3571" y="2201"/>
                    <a:pt x="3655" y="2154"/>
                    <a:pt x="3652" y="2051"/>
                  </a:cubicBezTo>
                  <a:lnTo>
                    <a:pt x="3691" y="1995"/>
                  </a:lnTo>
                  <a:lnTo>
                    <a:pt x="3691" y="187"/>
                  </a:lnTo>
                  <a:cubicBezTo>
                    <a:pt x="3691" y="84"/>
                    <a:pt x="3607" y="0"/>
                    <a:pt x="350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g1edb79aa7fa_0_0"/>
            <p:cNvSpPr/>
            <p:nvPr/>
          </p:nvSpPr>
          <p:spPr>
            <a:xfrm>
              <a:off x="2935898" y="4239906"/>
              <a:ext cx="119785" cy="71858"/>
            </a:xfrm>
            <a:custGeom>
              <a:rect b="b" l="l" r="r" t="t"/>
              <a:pathLst>
                <a:path extrusionOk="0" h="2237" w="3729">
                  <a:moveTo>
                    <a:pt x="188" y="0"/>
                  </a:moveTo>
                  <a:cubicBezTo>
                    <a:pt x="85" y="0"/>
                    <a:pt x="1" y="83"/>
                    <a:pt x="1" y="185"/>
                  </a:cubicBezTo>
                  <a:lnTo>
                    <a:pt x="1" y="2050"/>
                  </a:lnTo>
                  <a:cubicBezTo>
                    <a:pt x="1" y="2153"/>
                    <a:pt x="85" y="2237"/>
                    <a:pt x="188" y="2237"/>
                  </a:cubicBezTo>
                  <a:lnTo>
                    <a:pt x="3542" y="2237"/>
                  </a:lnTo>
                  <a:cubicBezTo>
                    <a:pt x="3646" y="2237"/>
                    <a:pt x="3728" y="2153"/>
                    <a:pt x="3728" y="2050"/>
                  </a:cubicBezTo>
                  <a:lnTo>
                    <a:pt x="3728" y="1995"/>
                  </a:lnTo>
                  <a:lnTo>
                    <a:pt x="355" y="1995"/>
                  </a:lnTo>
                  <a:cubicBezTo>
                    <a:pt x="295" y="1995"/>
                    <a:pt x="244" y="1944"/>
                    <a:pt x="244" y="188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g1edb79aa7fa_0_0"/>
            <p:cNvSpPr/>
            <p:nvPr/>
          </p:nvSpPr>
          <p:spPr>
            <a:xfrm>
              <a:off x="2985241" y="4253366"/>
              <a:ext cx="56921" cy="8962"/>
            </a:xfrm>
            <a:custGeom>
              <a:rect b="b" l="l" r="r" t="t"/>
              <a:pathLst>
                <a:path extrusionOk="0" h="279" w="1772">
                  <a:moveTo>
                    <a:pt x="141" y="1"/>
                  </a:moveTo>
                  <a:cubicBezTo>
                    <a:pt x="64" y="1"/>
                    <a:pt x="1" y="63"/>
                    <a:pt x="1" y="140"/>
                  </a:cubicBezTo>
                  <a:cubicBezTo>
                    <a:pt x="1" y="215"/>
                    <a:pt x="63" y="279"/>
                    <a:pt x="141" y="279"/>
                  </a:cubicBezTo>
                  <a:lnTo>
                    <a:pt x="1632" y="279"/>
                  </a:lnTo>
                  <a:cubicBezTo>
                    <a:pt x="1709" y="279"/>
                    <a:pt x="1771" y="215"/>
                    <a:pt x="1771" y="140"/>
                  </a:cubicBezTo>
                  <a:cubicBezTo>
                    <a:pt x="1771" y="63"/>
                    <a:pt x="1709" y="1"/>
                    <a:pt x="1632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g1edb79aa7fa_0_0"/>
            <p:cNvSpPr/>
            <p:nvPr/>
          </p:nvSpPr>
          <p:spPr>
            <a:xfrm>
              <a:off x="2953824" y="4275788"/>
              <a:ext cx="83872" cy="17989"/>
            </a:xfrm>
            <a:custGeom>
              <a:rect b="b" l="l" r="r" t="t"/>
              <a:pathLst>
                <a:path extrusionOk="0" h="560" w="2611">
                  <a:moveTo>
                    <a:pt x="74" y="1"/>
                  </a:moveTo>
                  <a:cubicBezTo>
                    <a:pt x="33" y="1"/>
                    <a:pt x="0" y="34"/>
                    <a:pt x="0" y="74"/>
                  </a:cubicBezTo>
                  <a:lnTo>
                    <a:pt x="0" y="486"/>
                  </a:lnTo>
                  <a:cubicBezTo>
                    <a:pt x="0" y="528"/>
                    <a:pt x="33" y="559"/>
                    <a:pt x="74" y="559"/>
                  </a:cubicBezTo>
                  <a:lnTo>
                    <a:pt x="2535" y="559"/>
                  </a:lnTo>
                  <a:cubicBezTo>
                    <a:pt x="2577" y="559"/>
                    <a:pt x="2610" y="526"/>
                    <a:pt x="2610" y="486"/>
                  </a:cubicBezTo>
                  <a:lnTo>
                    <a:pt x="2610" y="74"/>
                  </a:lnTo>
                  <a:cubicBezTo>
                    <a:pt x="2610" y="34"/>
                    <a:pt x="2577" y="1"/>
                    <a:pt x="2535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5" name="Google Shape;2595;g1edb79aa7fa_0_0"/>
          <p:cNvGrpSpPr/>
          <p:nvPr/>
        </p:nvGrpSpPr>
        <p:grpSpPr>
          <a:xfrm>
            <a:off x="1321730" y="2695641"/>
            <a:ext cx="168405" cy="236630"/>
            <a:chOff x="2246708" y="4126926"/>
            <a:chExt cx="209668" cy="297723"/>
          </a:xfrm>
        </p:grpSpPr>
        <p:sp>
          <p:nvSpPr>
            <p:cNvPr id="2596" name="Google Shape;2596;g1edb79aa7fa_0_0"/>
            <p:cNvSpPr/>
            <p:nvPr/>
          </p:nvSpPr>
          <p:spPr>
            <a:xfrm>
              <a:off x="2286895" y="4126926"/>
              <a:ext cx="43751" cy="35945"/>
            </a:xfrm>
            <a:custGeom>
              <a:rect b="b" l="l" r="r" t="t"/>
              <a:pathLst>
                <a:path extrusionOk="0" h="1119" w="1362">
                  <a:moveTo>
                    <a:pt x="225" y="1"/>
                  </a:moveTo>
                  <a:lnTo>
                    <a:pt x="187" y="38"/>
                  </a:lnTo>
                  <a:cubicBezTo>
                    <a:pt x="83" y="38"/>
                    <a:pt x="0" y="122"/>
                    <a:pt x="0" y="225"/>
                  </a:cubicBezTo>
                  <a:lnTo>
                    <a:pt x="0" y="1118"/>
                  </a:lnTo>
                  <a:lnTo>
                    <a:pt x="1324" y="1118"/>
                  </a:lnTo>
                  <a:lnTo>
                    <a:pt x="1361" y="858"/>
                  </a:lnTo>
                  <a:lnTo>
                    <a:pt x="1361" y="699"/>
                  </a:lnTo>
                  <a:lnTo>
                    <a:pt x="1324" y="560"/>
                  </a:lnTo>
                  <a:lnTo>
                    <a:pt x="1361" y="421"/>
                  </a:lnTo>
                  <a:lnTo>
                    <a:pt x="1361" y="187"/>
                  </a:lnTo>
                  <a:cubicBezTo>
                    <a:pt x="1361" y="83"/>
                    <a:pt x="1277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g1edb79aa7fa_0_0"/>
            <p:cNvSpPr/>
            <p:nvPr/>
          </p:nvSpPr>
          <p:spPr>
            <a:xfrm>
              <a:off x="2285675" y="4126926"/>
              <a:ext cx="44972" cy="37198"/>
            </a:xfrm>
            <a:custGeom>
              <a:rect b="b" l="l" r="r" t="t"/>
              <a:pathLst>
                <a:path extrusionOk="0" h="1158" w="1400">
                  <a:moveTo>
                    <a:pt x="186" y="1"/>
                  </a:moveTo>
                  <a:cubicBezTo>
                    <a:pt x="83" y="1"/>
                    <a:pt x="1" y="83"/>
                    <a:pt x="1" y="187"/>
                  </a:cubicBezTo>
                  <a:lnTo>
                    <a:pt x="1" y="1157"/>
                  </a:lnTo>
                  <a:lnTo>
                    <a:pt x="1399" y="1157"/>
                  </a:lnTo>
                  <a:lnTo>
                    <a:pt x="1399" y="858"/>
                  </a:lnTo>
                  <a:lnTo>
                    <a:pt x="335" y="858"/>
                  </a:lnTo>
                  <a:cubicBezTo>
                    <a:pt x="293" y="858"/>
                    <a:pt x="261" y="826"/>
                    <a:pt x="261" y="784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g1edb79aa7fa_0_0"/>
            <p:cNvSpPr/>
            <p:nvPr/>
          </p:nvSpPr>
          <p:spPr>
            <a:xfrm>
              <a:off x="2311759" y="4140482"/>
              <a:ext cx="18888" cy="8994"/>
            </a:xfrm>
            <a:custGeom>
              <a:rect b="b" l="l" r="r" t="t"/>
              <a:pathLst>
                <a:path extrusionOk="0" h="280" w="588">
                  <a:moveTo>
                    <a:pt x="140" y="0"/>
                  </a:moveTo>
                  <a:cubicBezTo>
                    <a:pt x="65" y="0"/>
                    <a:pt x="1" y="62"/>
                    <a:pt x="1" y="139"/>
                  </a:cubicBezTo>
                  <a:cubicBezTo>
                    <a:pt x="1" y="216"/>
                    <a:pt x="62" y="279"/>
                    <a:pt x="140" y="279"/>
                  </a:cubicBezTo>
                  <a:lnTo>
                    <a:pt x="587" y="279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g1edb79aa7fa_0_0"/>
            <p:cNvSpPr/>
            <p:nvPr/>
          </p:nvSpPr>
          <p:spPr>
            <a:xfrm>
              <a:off x="2266850" y="4162840"/>
              <a:ext cx="83551" cy="29970"/>
            </a:xfrm>
            <a:custGeom>
              <a:rect b="b" l="l" r="r" t="t"/>
              <a:pathLst>
                <a:path extrusionOk="0" h="933" w="2601">
                  <a:moveTo>
                    <a:pt x="251" y="0"/>
                  </a:moveTo>
                  <a:cubicBezTo>
                    <a:pt x="98" y="0"/>
                    <a:pt x="1" y="251"/>
                    <a:pt x="1" y="406"/>
                  </a:cubicBezTo>
                  <a:lnTo>
                    <a:pt x="8" y="933"/>
                  </a:lnTo>
                  <a:lnTo>
                    <a:pt x="2544" y="933"/>
                  </a:lnTo>
                  <a:lnTo>
                    <a:pt x="2600" y="652"/>
                  </a:lnTo>
                  <a:lnTo>
                    <a:pt x="2600" y="280"/>
                  </a:lnTo>
                  <a:cubicBezTo>
                    <a:pt x="2600" y="128"/>
                    <a:pt x="2476" y="0"/>
                    <a:pt x="2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g1edb79aa7fa_0_0"/>
            <p:cNvSpPr/>
            <p:nvPr/>
          </p:nvSpPr>
          <p:spPr>
            <a:xfrm>
              <a:off x="2265918" y="4162840"/>
              <a:ext cx="84482" cy="31801"/>
            </a:xfrm>
            <a:custGeom>
              <a:rect b="b" l="l" r="r" t="t"/>
              <a:pathLst>
                <a:path extrusionOk="0" h="990" w="2630">
                  <a:moveTo>
                    <a:pt x="280" y="0"/>
                  </a:moveTo>
                  <a:cubicBezTo>
                    <a:pt x="125" y="0"/>
                    <a:pt x="1" y="128"/>
                    <a:pt x="1" y="281"/>
                  </a:cubicBezTo>
                  <a:lnTo>
                    <a:pt x="1" y="989"/>
                  </a:lnTo>
                  <a:lnTo>
                    <a:pt x="2629" y="989"/>
                  </a:lnTo>
                  <a:lnTo>
                    <a:pt x="2629" y="655"/>
                  </a:lnTo>
                  <a:lnTo>
                    <a:pt x="336" y="655"/>
                  </a:lnTo>
                  <a:cubicBezTo>
                    <a:pt x="306" y="655"/>
                    <a:pt x="280" y="629"/>
                    <a:pt x="280" y="598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g1edb79aa7fa_0_0"/>
            <p:cNvSpPr/>
            <p:nvPr/>
          </p:nvSpPr>
          <p:spPr>
            <a:xfrm>
              <a:off x="2247640" y="4192844"/>
              <a:ext cx="121905" cy="31159"/>
            </a:xfrm>
            <a:custGeom>
              <a:rect b="b" l="l" r="r" t="t"/>
              <a:pathLst>
                <a:path extrusionOk="0" h="970" w="3795">
                  <a:moveTo>
                    <a:pt x="274" y="0"/>
                  </a:moveTo>
                  <a:lnTo>
                    <a:pt x="253" y="15"/>
                  </a:lnTo>
                  <a:cubicBezTo>
                    <a:pt x="96" y="15"/>
                    <a:pt x="1" y="195"/>
                    <a:pt x="1" y="350"/>
                  </a:cubicBezTo>
                  <a:lnTo>
                    <a:pt x="12" y="924"/>
                  </a:lnTo>
                  <a:lnTo>
                    <a:pt x="50" y="969"/>
                  </a:lnTo>
                  <a:lnTo>
                    <a:pt x="3692" y="970"/>
                  </a:lnTo>
                  <a:lnTo>
                    <a:pt x="3795" y="932"/>
                  </a:lnTo>
                  <a:lnTo>
                    <a:pt x="3795" y="279"/>
                  </a:lnTo>
                  <a:cubicBezTo>
                    <a:pt x="3795" y="126"/>
                    <a:pt x="3669" y="0"/>
                    <a:pt x="3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g1edb79aa7fa_0_0"/>
            <p:cNvSpPr/>
            <p:nvPr/>
          </p:nvSpPr>
          <p:spPr>
            <a:xfrm>
              <a:off x="2246772" y="4192780"/>
              <a:ext cx="9637" cy="31833"/>
            </a:xfrm>
            <a:custGeom>
              <a:rect b="b" l="l" r="r" t="t"/>
              <a:pathLst>
                <a:path extrusionOk="0" h="991" w="300">
                  <a:moveTo>
                    <a:pt x="281" y="1"/>
                  </a:moveTo>
                  <a:cubicBezTo>
                    <a:pt x="126" y="1"/>
                    <a:pt x="0" y="128"/>
                    <a:pt x="0" y="281"/>
                  </a:cubicBezTo>
                  <a:lnTo>
                    <a:pt x="0" y="934"/>
                  </a:lnTo>
                  <a:lnTo>
                    <a:pt x="149" y="991"/>
                  </a:lnTo>
                  <a:lnTo>
                    <a:pt x="300" y="934"/>
                  </a:lnTo>
                  <a:lnTo>
                    <a:pt x="300" y="2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g1edb79aa7fa_0_0"/>
            <p:cNvSpPr/>
            <p:nvPr/>
          </p:nvSpPr>
          <p:spPr>
            <a:xfrm>
              <a:off x="2247929" y="4393362"/>
              <a:ext cx="121616" cy="30067"/>
            </a:xfrm>
            <a:custGeom>
              <a:rect b="b" l="l" r="r" t="t"/>
              <a:pathLst>
                <a:path extrusionOk="0" h="936" w="3786">
                  <a:moveTo>
                    <a:pt x="3661" y="0"/>
                  </a:moveTo>
                  <a:lnTo>
                    <a:pt x="44" y="2"/>
                  </a:lnTo>
                  <a:lnTo>
                    <a:pt x="0" y="39"/>
                  </a:lnTo>
                  <a:lnTo>
                    <a:pt x="0" y="655"/>
                  </a:lnTo>
                  <a:cubicBezTo>
                    <a:pt x="0" y="811"/>
                    <a:pt x="128" y="935"/>
                    <a:pt x="281" y="935"/>
                  </a:cubicBezTo>
                  <a:lnTo>
                    <a:pt x="3507" y="935"/>
                  </a:lnTo>
                  <a:cubicBezTo>
                    <a:pt x="3661" y="935"/>
                    <a:pt x="3786" y="847"/>
                    <a:pt x="3786" y="692"/>
                  </a:cubicBezTo>
                  <a:lnTo>
                    <a:pt x="3786" y="39"/>
                  </a:lnTo>
                  <a:lnTo>
                    <a:pt x="3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g1edb79aa7fa_0_0"/>
            <p:cNvSpPr/>
            <p:nvPr/>
          </p:nvSpPr>
          <p:spPr>
            <a:xfrm>
              <a:off x="2246708" y="4393394"/>
              <a:ext cx="122836" cy="31255"/>
            </a:xfrm>
            <a:custGeom>
              <a:rect b="b" l="l" r="r" t="t"/>
              <a:pathLst>
                <a:path extrusionOk="0" h="973" w="3824">
                  <a:moveTo>
                    <a:pt x="145" y="1"/>
                  </a:moveTo>
                  <a:lnTo>
                    <a:pt x="1" y="38"/>
                  </a:lnTo>
                  <a:lnTo>
                    <a:pt x="1" y="691"/>
                  </a:lnTo>
                  <a:cubicBezTo>
                    <a:pt x="1" y="848"/>
                    <a:pt x="128" y="972"/>
                    <a:pt x="282" y="972"/>
                  </a:cubicBezTo>
                  <a:lnTo>
                    <a:pt x="2984" y="972"/>
                  </a:lnTo>
                  <a:lnTo>
                    <a:pt x="3545" y="916"/>
                  </a:lnTo>
                  <a:cubicBezTo>
                    <a:pt x="3699" y="916"/>
                    <a:pt x="3824" y="846"/>
                    <a:pt x="3824" y="691"/>
                  </a:cubicBezTo>
                  <a:lnTo>
                    <a:pt x="3824" y="674"/>
                  </a:lnTo>
                  <a:lnTo>
                    <a:pt x="393" y="674"/>
                  </a:lnTo>
                  <a:cubicBezTo>
                    <a:pt x="341" y="674"/>
                    <a:pt x="299" y="630"/>
                    <a:pt x="299" y="580"/>
                  </a:cubicBezTo>
                  <a:lnTo>
                    <a:pt x="299" y="38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g1edb79aa7fa_0_0"/>
            <p:cNvSpPr/>
            <p:nvPr/>
          </p:nvSpPr>
          <p:spPr>
            <a:xfrm>
              <a:off x="2248025" y="4222719"/>
              <a:ext cx="121519" cy="171952"/>
            </a:xfrm>
            <a:custGeom>
              <a:rect b="b" l="l" r="r" t="t"/>
              <a:pathLst>
                <a:path extrusionOk="0" h="5353" w="3783">
                  <a:moveTo>
                    <a:pt x="261" y="1"/>
                  </a:moveTo>
                  <a:lnTo>
                    <a:pt x="0" y="39"/>
                  </a:lnTo>
                  <a:lnTo>
                    <a:pt x="0" y="5315"/>
                  </a:lnTo>
                  <a:lnTo>
                    <a:pt x="261" y="5353"/>
                  </a:lnTo>
                  <a:lnTo>
                    <a:pt x="3783" y="5353"/>
                  </a:lnTo>
                  <a:lnTo>
                    <a:pt x="3783" y="2"/>
                  </a:lnTo>
                  <a:lnTo>
                    <a:pt x="3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g1edb79aa7fa_0_0"/>
            <p:cNvSpPr/>
            <p:nvPr/>
          </p:nvSpPr>
          <p:spPr>
            <a:xfrm>
              <a:off x="2246772" y="4222784"/>
              <a:ext cx="9637" cy="171887"/>
            </a:xfrm>
            <a:custGeom>
              <a:rect b="b" l="l" r="r" t="t"/>
              <a:pathLst>
                <a:path extrusionOk="0" h="5351" w="300">
                  <a:moveTo>
                    <a:pt x="0" y="0"/>
                  </a:moveTo>
                  <a:lnTo>
                    <a:pt x="0" y="5351"/>
                  </a:lnTo>
                  <a:lnTo>
                    <a:pt x="300" y="535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g1edb79aa7fa_0_0"/>
            <p:cNvSpPr/>
            <p:nvPr/>
          </p:nvSpPr>
          <p:spPr>
            <a:xfrm>
              <a:off x="2266850" y="4240741"/>
              <a:ext cx="83775" cy="134786"/>
            </a:xfrm>
            <a:custGeom>
              <a:rect b="b" l="l" r="r" t="t"/>
              <a:pathLst>
                <a:path extrusionOk="0" h="4196" w="2608">
                  <a:moveTo>
                    <a:pt x="222" y="0"/>
                  </a:moveTo>
                  <a:lnTo>
                    <a:pt x="74" y="38"/>
                  </a:lnTo>
                  <a:cubicBezTo>
                    <a:pt x="32" y="38"/>
                    <a:pt x="1" y="71"/>
                    <a:pt x="1" y="113"/>
                  </a:cubicBezTo>
                  <a:lnTo>
                    <a:pt x="1" y="4122"/>
                  </a:lnTo>
                  <a:cubicBezTo>
                    <a:pt x="1" y="4162"/>
                    <a:pt x="32" y="4195"/>
                    <a:pt x="74" y="4195"/>
                  </a:cubicBezTo>
                  <a:lnTo>
                    <a:pt x="2498" y="4195"/>
                  </a:lnTo>
                  <a:cubicBezTo>
                    <a:pt x="2538" y="4195"/>
                    <a:pt x="2573" y="4161"/>
                    <a:pt x="2569" y="4119"/>
                  </a:cubicBezTo>
                  <a:lnTo>
                    <a:pt x="2608" y="3971"/>
                  </a:lnTo>
                  <a:lnTo>
                    <a:pt x="2608" y="74"/>
                  </a:lnTo>
                  <a:cubicBezTo>
                    <a:pt x="2608" y="33"/>
                    <a:pt x="2574" y="0"/>
                    <a:pt x="2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g1edb79aa7fa_0_0"/>
            <p:cNvSpPr/>
            <p:nvPr/>
          </p:nvSpPr>
          <p:spPr>
            <a:xfrm>
              <a:off x="2265693" y="4240741"/>
              <a:ext cx="84996" cy="135942"/>
            </a:xfrm>
            <a:custGeom>
              <a:rect b="b" l="l" r="r" t="t"/>
              <a:pathLst>
                <a:path extrusionOk="0" h="4232" w="2646">
                  <a:moveTo>
                    <a:pt x="74" y="0"/>
                  </a:moveTo>
                  <a:cubicBezTo>
                    <a:pt x="32" y="0"/>
                    <a:pt x="0" y="33"/>
                    <a:pt x="0" y="75"/>
                  </a:cubicBezTo>
                  <a:lnTo>
                    <a:pt x="0" y="4158"/>
                  </a:lnTo>
                  <a:cubicBezTo>
                    <a:pt x="0" y="4198"/>
                    <a:pt x="32" y="4232"/>
                    <a:pt x="74" y="4232"/>
                  </a:cubicBezTo>
                  <a:lnTo>
                    <a:pt x="2571" y="4232"/>
                  </a:lnTo>
                  <a:cubicBezTo>
                    <a:pt x="2613" y="4232"/>
                    <a:pt x="2645" y="4198"/>
                    <a:pt x="2645" y="4158"/>
                  </a:cubicBezTo>
                  <a:lnTo>
                    <a:pt x="2645" y="3971"/>
                  </a:lnTo>
                  <a:lnTo>
                    <a:pt x="335" y="3971"/>
                  </a:lnTo>
                  <a:cubicBezTo>
                    <a:pt x="293" y="3971"/>
                    <a:pt x="261" y="3938"/>
                    <a:pt x="261" y="389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g1edb79aa7fa_0_0"/>
            <p:cNvSpPr/>
            <p:nvPr/>
          </p:nvSpPr>
          <p:spPr>
            <a:xfrm>
              <a:off x="2279732" y="4354203"/>
              <a:ext cx="69095" cy="8994"/>
            </a:xfrm>
            <a:custGeom>
              <a:rect b="b" l="l" r="r" t="t"/>
              <a:pathLst>
                <a:path extrusionOk="0" h="280" w="2151">
                  <a:moveTo>
                    <a:pt x="140" y="0"/>
                  </a:moveTo>
                  <a:cubicBezTo>
                    <a:pt x="64" y="0"/>
                    <a:pt x="1" y="63"/>
                    <a:pt x="1" y="141"/>
                  </a:cubicBezTo>
                  <a:cubicBezTo>
                    <a:pt x="1" y="216"/>
                    <a:pt x="63" y="280"/>
                    <a:pt x="140" y="280"/>
                  </a:cubicBezTo>
                  <a:lnTo>
                    <a:pt x="2011" y="280"/>
                  </a:lnTo>
                  <a:cubicBezTo>
                    <a:pt x="2089" y="280"/>
                    <a:pt x="2150" y="217"/>
                    <a:pt x="2150" y="141"/>
                  </a:cubicBezTo>
                  <a:cubicBezTo>
                    <a:pt x="2150" y="64"/>
                    <a:pt x="2089" y="0"/>
                    <a:pt x="201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g1edb79aa7fa_0_0"/>
            <p:cNvSpPr/>
            <p:nvPr/>
          </p:nvSpPr>
          <p:spPr>
            <a:xfrm>
              <a:off x="2283651" y="4295609"/>
              <a:ext cx="33022" cy="32829"/>
            </a:xfrm>
            <a:custGeom>
              <a:rect b="b" l="l" r="r" t="t"/>
              <a:pathLst>
                <a:path extrusionOk="0" h="1022" w="1028">
                  <a:moveTo>
                    <a:pt x="514" y="1"/>
                  </a:moveTo>
                  <a:cubicBezTo>
                    <a:pt x="508" y="1"/>
                    <a:pt x="502" y="4"/>
                    <a:pt x="498" y="10"/>
                  </a:cubicBezTo>
                  <a:lnTo>
                    <a:pt x="492" y="19"/>
                  </a:lnTo>
                  <a:cubicBezTo>
                    <a:pt x="377" y="213"/>
                    <a:pt x="214" y="374"/>
                    <a:pt x="22" y="490"/>
                  </a:cubicBezTo>
                  <a:lnTo>
                    <a:pt x="13" y="495"/>
                  </a:lnTo>
                  <a:cubicBezTo>
                    <a:pt x="0" y="503"/>
                    <a:pt x="0" y="520"/>
                    <a:pt x="13" y="527"/>
                  </a:cubicBezTo>
                  <a:lnTo>
                    <a:pt x="22" y="533"/>
                  </a:lnTo>
                  <a:cubicBezTo>
                    <a:pt x="214" y="649"/>
                    <a:pt x="377" y="810"/>
                    <a:pt x="492" y="1004"/>
                  </a:cubicBezTo>
                  <a:lnTo>
                    <a:pt x="498" y="1012"/>
                  </a:lnTo>
                  <a:cubicBezTo>
                    <a:pt x="502" y="1019"/>
                    <a:pt x="508" y="1022"/>
                    <a:pt x="514" y="1022"/>
                  </a:cubicBezTo>
                  <a:cubicBezTo>
                    <a:pt x="520" y="1022"/>
                    <a:pt x="526" y="1019"/>
                    <a:pt x="530" y="1012"/>
                  </a:cubicBezTo>
                  <a:lnTo>
                    <a:pt x="536" y="1004"/>
                  </a:lnTo>
                  <a:cubicBezTo>
                    <a:pt x="652" y="810"/>
                    <a:pt x="812" y="649"/>
                    <a:pt x="1006" y="533"/>
                  </a:cubicBezTo>
                  <a:lnTo>
                    <a:pt x="1015" y="527"/>
                  </a:lnTo>
                  <a:cubicBezTo>
                    <a:pt x="1028" y="520"/>
                    <a:pt x="1028" y="503"/>
                    <a:pt x="1015" y="495"/>
                  </a:cubicBezTo>
                  <a:cubicBezTo>
                    <a:pt x="821" y="381"/>
                    <a:pt x="659" y="220"/>
                    <a:pt x="542" y="26"/>
                  </a:cubicBezTo>
                  <a:lnTo>
                    <a:pt x="530" y="10"/>
                  </a:lnTo>
                  <a:cubicBezTo>
                    <a:pt x="526" y="4"/>
                    <a:pt x="520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g1edb79aa7fa_0_0"/>
            <p:cNvSpPr/>
            <p:nvPr/>
          </p:nvSpPr>
          <p:spPr>
            <a:xfrm>
              <a:off x="2308483" y="4258666"/>
              <a:ext cx="24124" cy="24028"/>
            </a:xfrm>
            <a:custGeom>
              <a:rect b="b" l="l" r="r" t="t"/>
              <a:pathLst>
                <a:path extrusionOk="0" h="748" w="751">
                  <a:moveTo>
                    <a:pt x="375" y="0"/>
                  </a:moveTo>
                  <a:cubicBezTo>
                    <a:pt x="371" y="0"/>
                    <a:pt x="366" y="2"/>
                    <a:pt x="364" y="7"/>
                  </a:cubicBezTo>
                  <a:lnTo>
                    <a:pt x="359" y="14"/>
                  </a:lnTo>
                  <a:cubicBezTo>
                    <a:pt x="275" y="156"/>
                    <a:pt x="157" y="273"/>
                    <a:pt x="16" y="358"/>
                  </a:cubicBezTo>
                  <a:lnTo>
                    <a:pt x="9" y="361"/>
                  </a:lnTo>
                  <a:cubicBezTo>
                    <a:pt x="0" y="367"/>
                    <a:pt x="0" y="380"/>
                    <a:pt x="9" y="386"/>
                  </a:cubicBezTo>
                  <a:lnTo>
                    <a:pt x="16" y="389"/>
                  </a:lnTo>
                  <a:cubicBezTo>
                    <a:pt x="157" y="474"/>
                    <a:pt x="275" y="592"/>
                    <a:pt x="359" y="733"/>
                  </a:cubicBezTo>
                  <a:lnTo>
                    <a:pt x="364" y="741"/>
                  </a:lnTo>
                  <a:cubicBezTo>
                    <a:pt x="366" y="745"/>
                    <a:pt x="371" y="747"/>
                    <a:pt x="375" y="747"/>
                  </a:cubicBezTo>
                  <a:cubicBezTo>
                    <a:pt x="379" y="747"/>
                    <a:pt x="384" y="745"/>
                    <a:pt x="387" y="741"/>
                  </a:cubicBezTo>
                  <a:lnTo>
                    <a:pt x="391" y="733"/>
                  </a:lnTo>
                  <a:cubicBezTo>
                    <a:pt x="475" y="592"/>
                    <a:pt x="592" y="474"/>
                    <a:pt x="734" y="389"/>
                  </a:cubicBezTo>
                  <a:lnTo>
                    <a:pt x="740" y="386"/>
                  </a:lnTo>
                  <a:cubicBezTo>
                    <a:pt x="750" y="380"/>
                    <a:pt x="750" y="367"/>
                    <a:pt x="741" y="361"/>
                  </a:cubicBezTo>
                  <a:cubicBezTo>
                    <a:pt x="599" y="279"/>
                    <a:pt x="481" y="162"/>
                    <a:pt x="394" y="20"/>
                  </a:cubicBezTo>
                  <a:lnTo>
                    <a:pt x="387" y="7"/>
                  </a:lnTo>
                  <a:cubicBezTo>
                    <a:pt x="384" y="2"/>
                    <a:pt x="379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g1edb79aa7fa_0_0"/>
            <p:cNvSpPr/>
            <p:nvPr/>
          </p:nvSpPr>
          <p:spPr>
            <a:xfrm>
              <a:off x="2334150" y="4322721"/>
              <a:ext cx="122226" cy="101250"/>
            </a:xfrm>
            <a:custGeom>
              <a:rect b="b" l="l" r="r" t="t"/>
              <a:pathLst>
                <a:path extrusionOk="0" h="3152" w="3805">
                  <a:moveTo>
                    <a:pt x="280" y="0"/>
                  </a:moveTo>
                  <a:lnTo>
                    <a:pt x="261" y="18"/>
                  </a:lnTo>
                  <a:cubicBezTo>
                    <a:pt x="107" y="18"/>
                    <a:pt x="0" y="145"/>
                    <a:pt x="0" y="299"/>
                  </a:cubicBezTo>
                  <a:lnTo>
                    <a:pt x="0" y="2872"/>
                  </a:lnTo>
                  <a:cubicBezTo>
                    <a:pt x="0" y="3027"/>
                    <a:pt x="128" y="3152"/>
                    <a:pt x="281" y="3152"/>
                  </a:cubicBezTo>
                  <a:lnTo>
                    <a:pt x="3488" y="3134"/>
                  </a:lnTo>
                  <a:cubicBezTo>
                    <a:pt x="3643" y="3134"/>
                    <a:pt x="3786" y="3046"/>
                    <a:pt x="3786" y="2890"/>
                  </a:cubicBezTo>
                  <a:lnTo>
                    <a:pt x="3805" y="2872"/>
                  </a:lnTo>
                  <a:lnTo>
                    <a:pt x="3805" y="281"/>
                  </a:lnTo>
                  <a:cubicBezTo>
                    <a:pt x="3805" y="125"/>
                    <a:pt x="3677" y="0"/>
                    <a:pt x="3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g1edb79aa7fa_0_0"/>
            <p:cNvSpPr/>
            <p:nvPr/>
          </p:nvSpPr>
          <p:spPr>
            <a:xfrm>
              <a:off x="2333507" y="4322753"/>
              <a:ext cx="122869" cy="101893"/>
            </a:xfrm>
            <a:custGeom>
              <a:rect b="b" l="l" r="r" t="t"/>
              <a:pathLst>
                <a:path extrusionOk="0" h="3172" w="3825">
                  <a:moveTo>
                    <a:pt x="281" y="1"/>
                  </a:moveTo>
                  <a:cubicBezTo>
                    <a:pt x="126" y="1"/>
                    <a:pt x="0" y="128"/>
                    <a:pt x="0" y="282"/>
                  </a:cubicBezTo>
                  <a:lnTo>
                    <a:pt x="0" y="2890"/>
                  </a:lnTo>
                  <a:cubicBezTo>
                    <a:pt x="0" y="3047"/>
                    <a:pt x="127" y="3171"/>
                    <a:pt x="281" y="3171"/>
                  </a:cubicBezTo>
                  <a:lnTo>
                    <a:pt x="3544" y="3171"/>
                  </a:lnTo>
                  <a:cubicBezTo>
                    <a:pt x="3699" y="3171"/>
                    <a:pt x="3825" y="3045"/>
                    <a:pt x="3825" y="2890"/>
                  </a:cubicBezTo>
                  <a:lnTo>
                    <a:pt x="3825" y="2873"/>
                  </a:lnTo>
                  <a:lnTo>
                    <a:pt x="3825" y="2871"/>
                  </a:lnTo>
                  <a:lnTo>
                    <a:pt x="447" y="2871"/>
                  </a:lnTo>
                  <a:cubicBezTo>
                    <a:pt x="366" y="2871"/>
                    <a:pt x="300" y="2806"/>
                    <a:pt x="300" y="2722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4" name="Google Shape;2614;g1edb79aa7fa_0_0"/>
          <p:cNvGrpSpPr/>
          <p:nvPr/>
        </p:nvGrpSpPr>
        <p:grpSpPr>
          <a:xfrm>
            <a:off x="1285715" y="1628488"/>
            <a:ext cx="240546" cy="208915"/>
            <a:chOff x="2836796" y="3480977"/>
            <a:chExt cx="299484" cy="297684"/>
          </a:xfrm>
        </p:grpSpPr>
        <p:sp>
          <p:nvSpPr>
            <p:cNvPr id="2615" name="Google Shape;2615;g1edb79aa7fa_0_0"/>
            <p:cNvSpPr/>
            <p:nvPr/>
          </p:nvSpPr>
          <p:spPr>
            <a:xfrm>
              <a:off x="2952217" y="3581300"/>
              <a:ext cx="82780" cy="82715"/>
            </a:xfrm>
            <a:custGeom>
              <a:rect b="b" l="l" r="r" t="t"/>
              <a:pathLst>
                <a:path extrusionOk="0" h="2575" w="2577">
                  <a:moveTo>
                    <a:pt x="416" y="1"/>
                  </a:moveTo>
                  <a:lnTo>
                    <a:pt x="114" y="303"/>
                  </a:lnTo>
                  <a:lnTo>
                    <a:pt x="1" y="570"/>
                  </a:lnTo>
                  <a:lnTo>
                    <a:pt x="1990" y="2575"/>
                  </a:lnTo>
                  <a:lnTo>
                    <a:pt x="2274" y="2462"/>
                  </a:lnTo>
                  <a:lnTo>
                    <a:pt x="2576" y="2160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g1edb79aa7fa_0_0"/>
            <p:cNvSpPr/>
            <p:nvPr/>
          </p:nvSpPr>
          <p:spPr>
            <a:xfrm>
              <a:off x="2949519" y="3589685"/>
              <a:ext cx="77062" cy="77062"/>
            </a:xfrm>
            <a:custGeom>
              <a:rect b="b" l="l" r="r" t="t"/>
              <a:pathLst>
                <a:path extrusionOk="0" h="2399" w="2399">
                  <a:moveTo>
                    <a:pt x="670" y="0"/>
                  </a:moveTo>
                  <a:lnTo>
                    <a:pt x="467" y="203"/>
                  </a:lnTo>
                  <a:cubicBezTo>
                    <a:pt x="453" y="217"/>
                    <a:pt x="434" y="225"/>
                    <a:pt x="415" y="225"/>
                  </a:cubicBezTo>
                  <a:cubicBezTo>
                    <a:pt x="396" y="225"/>
                    <a:pt x="377" y="217"/>
                    <a:pt x="363" y="203"/>
                  </a:cubicBezTo>
                  <a:lnTo>
                    <a:pt x="198" y="39"/>
                  </a:lnTo>
                  <a:lnTo>
                    <a:pt x="1" y="236"/>
                  </a:lnTo>
                  <a:lnTo>
                    <a:pt x="218" y="453"/>
                  </a:lnTo>
                  <a:lnTo>
                    <a:pt x="613" y="850"/>
                  </a:lnTo>
                  <a:lnTo>
                    <a:pt x="1550" y="1785"/>
                  </a:lnTo>
                  <a:lnTo>
                    <a:pt x="1945" y="2182"/>
                  </a:lnTo>
                  <a:lnTo>
                    <a:pt x="2162" y="2399"/>
                  </a:lnTo>
                  <a:lnTo>
                    <a:pt x="2359" y="2201"/>
                  </a:lnTo>
                  <a:lnTo>
                    <a:pt x="2197" y="2038"/>
                  </a:lnTo>
                  <a:cubicBezTo>
                    <a:pt x="2167" y="2008"/>
                    <a:pt x="2167" y="1960"/>
                    <a:pt x="2196" y="1931"/>
                  </a:cubicBezTo>
                  <a:lnTo>
                    <a:pt x="2398" y="1729"/>
                  </a:lnTo>
                  <a:lnTo>
                    <a:pt x="2002" y="1332"/>
                  </a:lnTo>
                  <a:lnTo>
                    <a:pt x="1066" y="397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D1C7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g1edb79aa7fa_0_0"/>
            <p:cNvSpPr/>
            <p:nvPr/>
          </p:nvSpPr>
          <p:spPr>
            <a:xfrm>
              <a:off x="2960795" y="3482584"/>
              <a:ext cx="175485" cy="173301"/>
            </a:xfrm>
            <a:custGeom>
              <a:rect b="b" l="l" r="r" t="t"/>
              <a:pathLst>
                <a:path extrusionOk="0" h="5395" w="5463">
                  <a:moveTo>
                    <a:pt x="3087" y="1"/>
                  </a:moveTo>
                  <a:cubicBezTo>
                    <a:pt x="2933" y="1"/>
                    <a:pt x="2681" y="163"/>
                    <a:pt x="2590" y="255"/>
                  </a:cubicBezTo>
                  <a:lnTo>
                    <a:pt x="116" y="2726"/>
                  </a:lnTo>
                  <a:cubicBezTo>
                    <a:pt x="0" y="2842"/>
                    <a:pt x="0" y="3029"/>
                    <a:pt x="116" y="3145"/>
                  </a:cubicBezTo>
                  <a:lnTo>
                    <a:pt x="469" y="3498"/>
                  </a:lnTo>
                  <a:cubicBezTo>
                    <a:pt x="505" y="3534"/>
                    <a:pt x="505" y="3593"/>
                    <a:pt x="469" y="3630"/>
                  </a:cubicBezTo>
                  <a:lnTo>
                    <a:pt x="116" y="3983"/>
                  </a:lnTo>
                  <a:lnTo>
                    <a:pt x="1389" y="5226"/>
                  </a:lnTo>
                  <a:lnTo>
                    <a:pt x="1600" y="5108"/>
                  </a:lnTo>
                  <a:lnTo>
                    <a:pt x="1753" y="4954"/>
                  </a:lnTo>
                  <a:cubicBezTo>
                    <a:pt x="1771" y="4936"/>
                    <a:pt x="1796" y="4927"/>
                    <a:pt x="1820" y="4927"/>
                  </a:cubicBezTo>
                  <a:cubicBezTo>
                    <a:pt x="1844" y="4927"/>
                    <a:pt x="1868" y="4936"/>
                    <a:pt x="1887" y="4954"/>
                  </a:cubicBezTo>
                  <a:lnTo>
                    <a:pt x="2238" y="5307"/>
                  </a:lnTo>
                  <a:cubicBezTo>
                    <a:pt x="2296" y="5365"/>
                    <a:pt x="2372" y="5394"/>
                    <a:pt x="2447" y="5394"/>
                  </a:cubicBezTo>
                  <a:cubicBezTo>
                    <a:pt x="2523" y="5394"/>
                    <a:pt x="2599" y="5365"/>
                    <a:pt x="2657" y="5307"/>
                  </a:cubicBezTo>
                  <a:lnTo>
                    <a:pt x="5346" y="2618"/>
                  </a:lnTo>
                  <a:cubicBezTo>
                    <a:pt x="5462" y="2502"/>
                    <a:pt x="5462" y="2317"/>
                    <a:pt x="5346" y="2201"/>
                  </a:cubicBezTo>
                  <a:lnTo>
                    <a:pt x="3185" y="39"/>
                  </a:lnTo>
                  <a:lnTo>
                    <a:pt x="3175" y="29"/>
                  </a:lnTo>
                  <a:cubicBezTo>
                    <a:pt x="3153" y="9"/>
                    <a:pt x="3123" y="1"/>
                    <a:pt x="3087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g1edb79aa7fa_0_0"/>
            <p:cNvSpPr/>
            <p:nvPr/>
          </p:nvSpPr>
          <p:spPr>
            <a:xfrm>
              <a:off x="2959542" y="3480977"/>
              <a:ext cx="103177" cy="173237"/>
            </a:xfrm>
            <a:custGeom>
              <a:rect b="b" l="l" r="r" t="t"/>
              <a:pathLst>
                <a:path extrusionOk="0" h="5393" w="3212">
                  <a:moveTo>
                    <a:pt x="3013" y="1"/>
                  </a:moveTo>
                  <a:cubicBezTo>
                    <a:pt x="2938" y="1"/>
                    <a:pt x="2862" y="30"/>
                    <a:pt x="2804" y="88"/>
                  </a:cubicBezTo>
                  <a:lnTo>
                    <a:pt x="115" y="2776"/>
                  </a:lnTo>
                  <a:cubicBezTo>
                    <a:pt x="0" y="2892"/>
                    <a:pt x="0" y="3079"/>
                    <a:pt x="115" y="3195"/>
                  </a:cubicBezTo>
                  <a:lnTo>
                    <a:pt x="468" y="3548"/>
                  </a:lnTo>
                  <a:cubicBezTo>
                    <a:pt x="504" y="3584"/>
                    <a:pt x="504" y="3643"/>
                    <a:pt x="468" y="3680"/>
                  </a:cubicBezTo>
                  <a:lnTo>
                    <a:pt x="81" y="4067"/>
                  </a:lnTo>
                  <a:lnTo>
                    <a:pt x="1406" y="5392"/>
                  </a:lnTo>
                  <a:lnTo>
                    <a:pt x="1639" y="5158"/>
                  </a:lnTo>
                  <a:lnTo>
                    <a:pt x="578" y="4098"/>
                  </a:lnTo>
                  <a:cubicBezTo>
                    <a:pt x="543" y="4060"/>
                    <a:pt x="543" y="4002"/>
                    <a:pt x="579" y="3966"/>
                  </a:cubicBezTo>
                  <a:lnTo>
                    <a:pt x="772" y="3772"/>
                  </a:lnTo>
                  <a:cubicBezTo>
                    <a:pt x="859" y="3685"/>
                    <a:pt x="859" y="3542"/>
                    <a:pt x="772" y="3455"/>
                  </a:cubicBezTo>
                  <a:lnTo>
                    <a:pt x="368" y="3051"/>
                  </a:lnTo>
                  <a:cubicBezTo>
                    <a:pt x="332" y="3015"/>
                    <a:pt x="332" y="2956"/>
                    <a:pt x="368" y="2920"/>
                  </a:cubicBezTo>
                  <a:lnTo>
                    <a:pt x="3201" y="88"/>
                  </a:lnTo>
                  <a:lnTo>
                    <a:pt x="3211" y="76"/>
                  </a:lnTo>
                  <a:cubicBezTo>
                    <a:pt x="3155" y="26"/>
                    <a:pt x="3084" y="1"/>
                    <a:pt x="301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g1edb79aa7fa_0_0"/>
            <p:cNvSpPr/>
            <p:nvPr/>
          </p:nvSpPr>
          <p:spPr>
            <a:xfrm>
              <a:off x="3066451" y="3514001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41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7"/>
                    <a:pt x="64" y="279"/>
                    <a:pt x="141" y="279"/>
                  </a:cubicBezTo>
                  <a:cubicBezTo>
                    <a:pt x="217" y="279"/>
                    <a:pt x="280" y="217"/>
                    <a:pt x="280" y="140"/>
                  </a:cubicBezTo>
                  <a:cubicBezTo>
                    <a:pt x="280" y="63"/>
                    <a:pt x="217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g1edb79aa7fa_0_0"/>
            <p:cNvSpPr/>
            <p:nvPr/>
          </p:nvSpPr>
          <p:spPr>
            <a:xfrm>
              <a:off x="3079879" y="3527461"/>
              <a:ext cx="9026" cy="8962"/>
            </a:xfrm>
            <a:custGeom>
              <a:rect b="b" l="l" r="r" t="t"/>
              <a:pathLst>
                <a:path extrusionOk="0" h="279" w="281">
                  <a:moveTo>
                    <a:pt x="141" y="0"/>
                  </a:moveTo>
                  <a:cubicBezTo>
                    <a:pt x="63" y="0"/>
                    <a:pt x="1" y="63"/>
                    <a:pt x="1" y="139"/>
                  </a:cubicBezTo>
                  <a:cubicBezTo>
                    <a:pt x="1" y="216"/>
                    <a:pt x="63" y="278"/>
                    <a:pt x="141" y="278"/>
                  </a:cubicBezTo>
                  <a:cubicBezTo>
                    <a:pt x="218" y="278"/>
                    <a:pt x="280" y="216"/>
                    <a:pt x="280" y="139"/>
                  </a:cubicBezTo>
                  <a:cubicBezTo>
                    <a:pt x="280" y="63"/>
                    <a:pt x="218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g1edb79aa7fa_0_0"/>
            <p:cNvSpPr/>
            <p:nvPr/>
          </p:nvSpPr>
          <p:spPr>
            <a:xfrm>
              <a:off x="3093339" y="3540856"/>
              <a:ext cx="8994" cy="8994"/>
            </a:xfrm>
            <a:custGeom>
              <a:rect b="b" l="l" r="r" t="t"/>
              <a:pathLst>
                <a:path extrusionOk="0" h="280" w="280">
                  <a:moveTo>
                    <a:pt x="139" y="0"/>
                  </a:moveTo>
                  <a:cubicBezTo>
                    <a:pt x="62" y="0"/>
                    <a:pt x="0" y="62"/>
                    <a:pt x="0" y="141"/>
                  </a:cubicBezTo>
                  <a:cubicBezTo>
                    <a:pt x="0" y="217"/>
                    <a:pt x="62" y="280"/>
                    <a:pt x="139" y="280"/>
                  </a:cubicBezTo>
                  <a:cubicBezTo>
                    <a:pt x="216" y="280"/>
                    <a:pt x="279" y="217"/>
                    <a:pt x="279" y="141"/>
                  </a:cubicBezTo>
                  <a:cubicBezTo>
                    <a:pt x="279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g1edb79aa7fa_0_0"/>
            <p:cNvSpPr/>
            <p:nvPr/>
          </p:nvSpPr>
          <p:spPr>
            <a:xfrm>
              <a:off x="2840297" y="3595596"/>
              <a:ext cx="182841" cy="181910"/>
            </a:xfrm>
            <a:custGeom>
              <a:rect b="b" l="l" r="r" t="t"/>
              <a:pathLst>
                <a:path extrusionOk="0" h="5663" w="5692">
                  <a:moveTo>
                    <a:pt x="3315" y="1"/>
                  </a:moveTo>
                  <a:cubicBezTo>
                    <a:pt x="3177" y="1"/>
                    <a:pt x="2962" y="148"/>
                    <a:pt x="2875" y="235"/>
                  </a:cubicBezTo>
                  <a:lnTo>
                    <a:pt x="109" y="3044"/>
                  </a:lnTo>
                  <a:cubicBezTo>
                    <a:pt x="0" y="3156"/>
                    <a:pt x="0" y="3333"/>
                    <a:pt x="109" y="3441"/>
                  </a:cubicBezTo>
                  <a:lnTo>
                    <a:pt x="2170" y="5513"/>
                  </a:lnTo>
                  <a:cubicBezTo>
                    <a:pt x="2246" y="5590"/>
                    <a:pt x="2360" y="5662"/>
                    <a:pt x="2460" y="5662"/>
                  </a:cubicBezTo>
                  <a:cubicBezTo>
                    <a:pt x="2504" y="5662"/>
                    <a:pt x="2545" y="5648"/>
                    <a:pt x="2579" y="5614"/>
                  </a:cubicBezTo>
                  <a:lnTo>
                    <a:pt x="5583" y="2610"/>
                  </a:lnTo>
                  <a:cubicBezTo>
                    <a:pt x="5691" y="2500"/>
                    <a:pt x="5691" y="2324"/>
                    <a:pt x="5583" y="2215"/>
                  </a:cubicBezTo>
                  <a:lnTo>
                    <a:pt x="3401" y="32"/>
                  </a:lnTo>
                  <a:cubicBezTo>
                    <a:pt x="3379" y="10"/>
                    <a:pt x="3349" y="1"/>
                    <a:pt x="3315" y="1"/>
                  </a:cubicBezTo>
                  <a:close/>
                </a:path>
              </a:pathLst>
            </a:custGeom>
            <a:solidFill>
              <a:srgbClr val="F7F3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g1edb79aa7fa_0_0"/>
            <p:cNvSpPr/>
            <p:nvPr/>
          </p:nvSpPr>
          <p:spPr>
            <a:xfrm>
              <a:off x="2836796" y="3594021"/>
              <a:ext cx="112750" cy="184640"/>
            </a:xfrm>
            <a:custGeom>
              <a:rect b="b" l="l" r="r" t="t"/>
              <a:pathLst>
                <a:path extrusionOk="0" h="5748" w="3510">
                  <a:moveTo>
                    <a:pt x="3312" y="1"/>
                  </a:moveTo>
                  <a:cubicBezTo>
                    <a:pt x="3240" y="1"/>
                    <a:pt x="3168" y="28"/>
                    <a:pt x="3113" y="82"/>
                  </a:cubicBezTo>
                  <a:lnTo>
                    <a:pt x="109" y="3086"/>
                  </a:lnTo>
                  <a:cubicBezTo>
                    <a:pt x="1" y="3195"/>
                    <a:pt x="1" y="3373"/>
                    <a:pt x="109" y="3483"/>
                  </a:cubicBezTo>
                  <a:lnTo>
                    <a:pt x="2291" y="5666"/>
                  </a:lnTo>
                  <a:cubicBezTo>
                    <a:pt x="2345" y="5720"/>
                    <a:pt x="2417" y="5747"/>
                    <a:pt x="2489" y="5747"/>
                  </a:cubicBezTo>
                  <a:cubicBezTo>
                    <a:pt x="2561" y="5747"/>
                    <a:pt x="2633" y="5720"/>
                    <a:pt x="2688" y="5666"/>
                  </a:cubicBezTo>
                  <a:lnTo>
                    <a:pt x="373" y="3351"/>
                  </a:lnTo>
                  <a:cubicBezTo>
                    <a:pt x="335" y="3315"/>
                    <a:pt x="335" y="3256"/>
                    <a:pt x="373" y="3219"/>
                  </a:cubicBezTo>
                  <a:lnTo>
                    <a:pt x="3510" y="82"/>
                  </a:lnTo>
                  <a:cubicBezTo>
                    <a:pt x="3456" y="28"/>
                    <a:pt x="3384" y="1"/>
                    <a:pt x="3312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g1edb79aa7fa_0_0"/>
            <p:cNvSpPr/>
            <p:nvPr/>
          </p:nvSpPr>
          <p:spPr>
            <a:xfrm>
              <a:off x="2986173" y="3520393"/>
              <a:ext cx="111818" cy="109441"/>
            </a:xfrm>
            <a:custGeom>
              <a:rect b="b" l="l" r="r" t="t"/>
              <a:pathLst>
                <a:path extrusionOk="0" h="3407" w="3481">
                  <a:moveTo>
                    <a:pt x="1768" y="1"/>
                  </a:moveTo>
                  <a:cubicBezTo>
                    <a:pt x="1744" y="1"/>
                    <a:pt x="1720" y="10"/>
                    <a:pt x="1702" y="28"/>
                  </a:cubicBezTo>
                  <a:lnTo>
                    <a:pt x="37" y="1693"/>
                  </a:lnTo>
                  <a:cubicBezTo>
                    <a:pt x="1" y="1729"/>
                    <a:pt x="1" y="1788"/>
                    <a:pt x="37" y="1824"/>
                  </a:cubicBezTo>
                  <a:lnTo>
                    <a:pt x="1592" y="3379"/>
                  </a:lnTo>
                  <a:cubicBezTo>
                    <a:pt x="1610" y="3397"/>
                    <a:pt x="1633" y="3406"/>
                    <a:pt x="1657" y="3406"/>
                  </a:cubicBezTo>
                  <a:cubicBezTo>
                    <a:pt x="1681" y="3406"/>
                    <a:pt x="1705" y="3397"/>
                    <a:pt x="1723" y="3379"/>
                  </a:cubicBezTo>
                  <a:lnTo>
                    <a:pt x="1857" y="3304"/>
                  </a:lnTo>
                  <a:lnTo>
                    <a:pt x="3445" y="1714"/>
                  </a:lnTo>
                  <a:cubicBezTo>
                    <a:pt x="3481" y="1678"/>
                    <a:pt x="3481" y="1619"/>
                    <a:pt x="3445" y="1582"/>
                  </a:cubicBezTo>
                  <a:lnTo>
                    <a:pt x="1967" y="104"/>
                  </a:lnTo>
                  <a:lnTo>
                    <a:pt x="1835" y="28"/>
                  </a:lnTo>
                  <a:cubicBezTo>
                    <a:pt x="1817" y="10"/>
                    <a:pt x="1792" y="1"/>
                    <a:pt x="1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g1edb79aa7fa_0_0"/>
            <p:cNvSpPr/>
            <p:nvPr/>
          </p:nvSpPr>
          <p:spPr>
            <a:xfrm>
              <a:off x="2984374" y="3518530"/>
              <a:ext cx="64984" cy="113071"/>
            </a:xfrm>
            <a:custGeom>
              <a:rect b="b" l="l" r="r" t="t"/>
              <a:pathLst>
                <a:path extrusionOk="0" h="3520" w="2023">
                  <a:moveTo>
                    <a:pt x="1824" y="1"/>
                  </a:moveTo>
                  <a:cubicBezTo>
                    <a:pt x="1800" y="1"/>
                    <a:pt x="1776" y="10"/>
                    <a:pt x="1758" y="28"/>
                  </a:cubicBezTo>
                  <a:lnTo>
                    <a:pt x="36" y="1749"/>
                  </a:lnTo>
                  <a:cubicBezTo>
                    <a:pt x="0" y="1785"/>
                    <a:pt x="0" y="1845"/>
                    <a:pt x="36" y="1881"/>
                  </a:cubicBezTo>
                  <a:lnTo>
                    <a:pt x="1648" y="3492"/>
                  </a:lnTo>
                  <a:cubicBezTo>
                    <a:pt x="1666" y="3510"/>
                    <a:pt x="1690" y="3519"/>
                    <a:pt x="1713" y="3519"/>
                  </a:cubicBezTo>
                  <a:cubicBezTo>
                    <a:pt x="1737" y="3519"/>
                    <a:pt x="1761" y="3510"/>
                    <a:pt x="1779" y="3492"/>
                  </a:cubicBezTo>
                  <a:lnTo>
                    <a:pt x="1911" y="3359"/>
                  </a:lnTo>
                  <a:lnTo>
                    <a:pt x="406" y="1856"/>
                  </a:lnTo>
                  <a:cubicBezTo>
                    <a:pt x="385" y="1834"/>
                    <a:pt x="385" y="1798"/>
                    <a:pt x="406" y="1777"/>
                  </a:cubicBezTo>
                  <a:lnTo>
                    <a:pt x="2023" y="160"/>
                  </a:lnTo>
                  <a:lnTo>
                    <a:pt x="1889" y="28"/>
                  </a:lnTo>
                  <a:cubicBezTo>
                    <a:pt x="1871" y="10"/>
                    <a:pt x="1847" y="1"/>
                    <a:pt x="1824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g1edb79aa7fa_0_0"/>
            <p:cNvSpPr/>
            <p:nvPr/>
          </p:nvSpPr>
          <p:spPr>
            <a:xfrm>
              <a:off x="2985209" y="3605939"/>
              <a:ext cx="25570" cy="24702"/>
            </a:xfrm>
            <a:custGeom>
              <a:rect b="b" l="l" r="r" t="t"/>
              <a:pathLst>
                <a:path extrusionOk="0" h="769" w="796">
                  <a:moveTo>
                    <a:pt x="153" y="0"/>
                  </a:moveTo>
                  <a:cubicBezTo>
                    <a:pt x="117" y="0"/>
                    <a:pt x="81" y="14"/>
                    <a:pt x="54" y="41"/>
                  </a:cubicBezTo>
                  <a:cubicBezTo>
                    <a:pt x="0" y="95"/>
                    <a:pt x="0" y="185"/>
                    <a:pt x="54" y="238"/>
                  </a:cubicBezTo>
                  <a:lnTo>
                    <a:pt x="543" y="728"/>
                  </a:lnTo>
                  <a:cubicBezTo>
                    <a:pt x="571" y="754"/>
                    <a:pt x="607" y="768"/>
                    <a:pt x="643" y="768"/>
                  </a:cubicBezTo>
                  <a:cubicBezTo>
                    <a:pt x="678" y="768"/>
                    <a:pt x="714" y="754"/>
                    <a:pt x="740" y="728"/>
                  </a:cubicBezTo>
                  <a:cubicBezTo>
                    <a:pt x="795" y="673"/>
                    <a:pt x="795" y="584"/>
                    <a:pt x="740" y="529"/>
                  </a:cubicBezTo>
                  <a:lnTo>
                    <a:pt x="252" y="41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g1edb79aa7fa_0_0"/>
            <p:cNvSpPr/>
            <p:nvPr/>
          </p:nvSpPr>
          <p:spPr>
            <a:xfrm>
              <a:off x="2951543" y="3643332"/>
              <a:ext cx="23321" cy="17218"/>
            </a:xfrm>
            <a:custGeom>
              <a:rect b="b" l="l" r="r" t="t"/>
              <a:pathLst>
                <a:path extrusionOk="0" h="536" w="726">
                  <a:moveTo>
                    <a:pt x="303" y="1"/>
                  </a:moveTo>
                  <a:cubicBezTo>
                    <a:pt x="303" y="1"/>
                    <a:pt x="0" y="199"/>
                    <a:pt x="213" y="465"/>
                  </a:cubicBezTo>
                  <a:cubicBezTo>
                    <a:pt x="259" y="524"/>
                    <a:pt x="358" y="536"/>
                    <a:pt x="433" y="536"/>
                  </a:cubicBezTo>
                  <a:cubicBezTo>
                    <a:pt x="490" y="536"/>
                    <a:pt x="533" y="529"/>
                    <a:pt x="533" y="529"/>
                  </a:cubicBezTo>
                  <a:cubicBezTo>
                    <a:pt x="562" y="516"/>
                    <a:pt x="586" y="499"/>
                    <a:pt x="611" y="476"/>
                  </a:cubicBezTo>
                  <a:cubicBezTo>
                    <a:pt x="725" y="360"/>
                    <a:pt x="725" y="173"/>
                    <a:pt x="611" y="57"/>
                  </a:cubicBezTo>
                  <a:cubicBezTo>
                    <a:pt x="586" y="33"/>
                    <a:pt x="562" y="15"/>
                    <a:pt x="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g1edb79aa7fa_0_0"/>
            <p:cNvSpPr/>
            <p:nvPr/>
          </p:nvSpPr>
          <p:spPr>
            <a:xfrm>
              <a:off x="2953984" y="3642368"/>
              <a:ext cx="14680" cy="19017"/>
            </a:xfrm>
            <a:custGeom>
              <a:rect b="b" l="l" r="r" t="t"/>
              <a:pathLst>
                <a:path extrusionOk="0" h="592" w="457">
                  <a:moveTo>
                    <a:pt x="326" y="0"/>
                  </a:moveTo>
                  <a:cubicBezTo>
                    <a:pt x="251" y="0"/>
                    <a:pt x="175" y="29"/>
                    <a:pt x="117" y="87"/>
                  </a:cubicBezTo>
                  <a:cubicBezTo>
                    <a:pt x="1" y="203"/>
                    <a:pt x="1" y="388"/>
                    <a:pt x="117" y="506"/>
                  </a:cubicBezTo>
                  <a:cubicBezTo>
                    <a:pt x="175" y="563"/>
                    <a:pt x="250" y="591"/>
                    <a:pt x="326" y="591"/>
                  </a:cubicBezTo>
                  <a:cubicBezTo>
                    <a:pt x="371" y="591"/>
                    <a:pt x="416" y="581"/>
                    <a:pt x="457" y="561"/>
                  </a:cubicBezTo>
                  <a:cubicBezTo>
                    <a:pt x="429" y="546"/>
                    <a:pt x="402" y="529"/>
                    <a:pt x="379" y="506"/>
                  </a:cubicBezTo>
                  <a:cubicBezTo>
                    <a:pt x="263" y="390"/>
                    <a:pt x="263" y="203"/>
                    <a:pt x="379" y="87"/>
                  </a:cubicBezTo>
                  <a:cubicBezTo>
                    <a:pt x="402" y="63"/>
                    <a:pt x="428" y="45"/>
                    <a:pt x="457" y="31"/>
                  </a:cubicBezTo>
                  <a:cubicBezTo>
                    <a:pt x="416" y="10"/>
                    <a:pt x="371" y="0"/>
                    <a:pt x="32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g1edb79aa7fa_0_0"/>
            <p:cNvSpPr/>
            <p:nvPr/>
          </p:nvSpPr>
          <p:spPr>
            <a:xfrm>
              <a:off x="2938179" y="3612686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90" y="573"/>
                  </a:lnTo>
                  <a:cubicBezTo>
                    <a:pt x="416" y="600"/>
                    <a:pt x="452" y="615"/>
                    <a:pt x="489" y="615"/>
                  </a:cubicBezTo>
                  <a:cubicBezTo>
                    <a:pt x="525" y="615"/>
                    <a:pt x="561" y="600"/>
                    <a:pt x="587" y="573"/>
                  </a:cubicBezTo>
                  <a:cubicBezTo>
                    <a:pt x="641" y="519"/>
                    <a:pt x="641" y="431"/>
                    <a:pt x="587" y="376"/>
                  </a:cubicBezTo>
                  <a:lnTo>
                    <a:pt x="251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g1edb79aa7fa_0_0"/>
            <p:cNvSpPr/>
            <p:nvPr/>
          </p:nvSpPr>
          <p:spPr>
            <a:xfrm>
              <a:off x="2924751" y="3626113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7" y="0"/>
                    <a:pt x="81" y="14"/>
                    <a:pt x="54" y="42"/>
                  </a:cubicBezTo>
                  <a:cubicBezTo>
                    <a:pt x="0" y="95"/>
                    <a:pt x="0" y="184"/>
                    <a:pt x="54" y="239"/>
                  </a:cubicBezTo>
                  <a:lnTo>
                    <a:pt x="390" y="573"/>
                  </a:lnTo>
                  <a:cubicBezTo>
                    <a:pt x="416" y="600"/>
                    <a:pt x="452" y="615"/>
                    <a:pt x="488" y="615"/>
                  </a:cubicBezTo>
                  <a:cubicBezTo>
                    <a:pt x="524" y="615"/>
                    <a:pt x="561" y="600"/>
                    <a:pt x="587" y="573"/>
                  </a:cubicBezTo>
                  <a:cubicBezTo>
                    <a:pt x="640" y="519"/>
                    <a:pt x="640" y="430"/>
                    <a:pt x="587" y="376"/>
                  </a:cubicBezTo>
                  <a:lnTo>
                    <a:pt x="252" y="42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g1edb79aa7fa_0_0"/>
            <p:cNvSpPr/>
            <p:nvPr/>
          </p:nvSpPr>
          <p:spPr>
            <a:xfrm>
              <a:off x="2983378" y="3657852"/>
              <a:ext cx="20655" cy="19755"/>
            </a:xfrm>
            <a:custGeom>
              <a:rect b="b" l="l" r="r" t="t"/>
              <a:pathLst>
                <a:path extrusionOk="0" h="615" w="643">
                  <a:moveTo>
                    <a:pt x="154" y="1"/>
                  </a:moveTo>
                  <a:cubicBezTo>
                    <a:pt x="118" y="1"/>
                    <a:pt x="83" y="14"/>
                    <a:pt x="56" y="41"/>
                  </a:cubicBezTo>
                  <a:cubicBezTo>
                    <a:pt x="1" y="96"/>
                    <a:pt x="1" y="184"/>
                    <a:pt x="56" y="238"/>
                  </a:cubicBezTo>
                  <a:lnTo>
                    <a:pt x="390" y="574"/>
                  </a:lnTo>
                  <a:cubicBezTo>
                    <a:pt x="418" y="600"/>
                    <a:pt x="454" y="614"/>
                    <a:pt x="490" y="614"/>
                  </a:cubicBezTo>
                  <a:cubicBezTo>
                    <a:pt x="526" y="614"/>
                    <a:pt x="562" y="603"/>
                    <a:pt x="587" y="574"/>
                  </a:cubicBezTo>
                  <a:cubicBezTo>
                    <a:pt x="642" y="519"/>
                    <a:pt x="642" y="430"/>
                    <a:pt x="587" y="375"/>
                  </a:cubicBezTo>
                  <a:lnTo>
                    <a:pt x="253" y="41"/>
                  </a:lnTo>
                  <a:cubicBezTo>
                    <a:pt x="226" y="14"/>
                    <a:pt x="190" y="1"/>
                    <a:pt x="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g1edb79aa7fa_0_0"/>
            <p:cNvSpPr/>
            <p:nvPr/>
          </p:nvSpPr>
          <p:spPr>
            <a:xfrm>
              <a:off x="2969982" y="3671280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89" y="573"/>
                  </a:lnTo>
                  <a:cubicBezTo>
                    <a:pt x="416" y="600"/>
                    <a:pt x="453" y="615"/>
                    <a:pt x="489" y="615"/>
                  </a:cubicBezTo>
                  <a:cubicBezTo>
                    <a:pt x="525" y="615"/>
                    <a:pt x="561" y="602"/>
                    <a:pt x="586" y="573"/>
                  </a:cubicBezTo>
                  <a:cubicBezTo>
                    <a:pt x="641" y="519"/>
                    <a:pt x="641" y="431"/>
                    <a:pt x="586" y="376"/>
                  </a:cubicBezTo>
                  <a:lnTo>
                    <a:pt x="251" y="41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g1edb79aa7fa_0_0"/>
            <p:cNvSpPr/>
            <p:nvPr/>
          </p:nvSpPr>
          <p:spPr>
            <a:xfrm>
              <a:off x="2932140" y="3663891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1"/>
                  </a:moveTo>
                  <a:cubicBezTo>
                    <a:pt x="117" y="1"/>
                    <a:pt x="82" y="14"/>
                    <a:pt x="54" y="41"/>
                  </a:cubicBezTo>
                  <a:cubicBezTo>
                    <a:pt x="0" y="96"/>
                    <a:pt x="0" y="184"/>
                    <a:pt x="54" y="238"/>
                  </a:cubicBezTo>
                  <a:lnTo>
                    <a:pt x="390" y="574"/>
                  </a:lnTo>
                  <a:cubicBezTo>
                    <a:pt x="416" y="600"/>
                    <a:pt x="452" y="614"/>
                    <a:pt x="488" y="614"/>
                  </a:cubicBezTo>
                  <a:cubicBezTo>
                    <a:pt x="525" y="614"/>
                    <a:pt x="561" y="603"/>
                    <a:pt x="587" y="574"/>
                  </a:cubicBezTo>
                  <a:cubicBezTo>
                    <a:pt x="640" y="519"/>
                    <a:pt x="640" y="431"/>
                    <a:pt x="587" y="376"/>
                  </a:cubicBezTo>
                  <a:lnTo>
                    <a:pt x="252" y="41"/>
                  </a:lnTo>
                  <a:cubicBezTo>
                    <a:pt x="225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g1edb79aa7fa_0_0"/>
            <p:cNvSpPr/>
            <p:nvPr/>
          </p:nvSpPr>
          <p:spPr>
            <a:xfrm>
              <a:off x="2909589" y="3641340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1"/>
                  </a:moveTo>
                  <a:cubicBezTo>
                    <a:pt x="117" y="1"/>
                    <a:pt x="81" y="14"/>
                    <a:pt x="54" y="41"/>
                  </a:cubicBezTo>
                  <a:cubicBezTo>
                    <a:pt x="0" y="96"/>
                    <a:pt x="0" y="184"/>
                    <a:pt x="54" y="238"/>
                  </a:cubicBezTo>
                  <a:lnTo>
                    <a:pt x="390" y="574"/>
                  </a:lnTo>
                  <a:cubicBezTo>
                    <a:pt x="416" y="600"/>
                    <a:pt x="452" y="614"/>
                    <a:pt x="488" y="614"/>
                  </a:cubicBezTo>
                  <a:cubicBezTo>
                    <a:pt x="523" y="614"/>
                    <a:pt x="559" y="600"/>
                    <a:pt x="587" y="574"/>
                  </a:cubicBezTo>
                  <a:cubicBezTo>
                    <a:pt x="640" y="519"/>
                    <a:pt x="640" y="430"/>
                    <a:pt x="587" y="375"/>
                  </a:cubicBezTo>
                  <a:lnTo>
                    <a:pt x="252" y="41"/>
                  </a:lnTo>
                  <a:cubicBezTo>
                    <a:pt x="225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g1edb79aa7fa_0_0"/>
            <p:cNvSpPr/>
            <p:nvPr/>
          </p:nvSpPr>
          <p:spPr>
            <a:xfrm>
              <a:off x="2954755" y="3686506"/>
              <a:ext cx="20558" cy="19787"/>
            </a:xfrm>
            <a:custGeom>
              <a:rect b="b" l="l" r="r" t="t"/>
              <a:pathLst>
                <a:path extrusionOk="0" h="616" w="640">
                  <a:moveTo>
                    <a:pt x="153" y="1"/>
                  </a:moveTo>
                  <a:cubicBezTo>
                    <a:pt x="117" y="1"/>
                    <a:pt x="82" y="14"/>
                    <a:pt x="55" y="41"/>
                  </a:cubicBezTo>
                  <a:cubicBezTo>
                    <a:pt x="0" y="96"/>
                    <a:pt x="0" y="184"/>
                    <a:pt x="55" y="239"/>
                  </a:cubicBezTo>
                  <a:lnTo>
                    <a:pt x="389" y="573"/>
                  </a:lnTo>
                  <a:cubicBezTo>
                    <a:pt x="417" y="601"/>
                    <a:pt x="453" y="615"/>
                    <a:pt x="489" y="615"/>
                  </a:cubicBezTo>
                  <a:cubicBezTo>
                    <a:pt x="526" y="615"/>
                    <a:pt x="562" y="602"/>
                    <a:pt x="586" y="573"/>
                  </a:cubicBezTo>
                  <a:cubicBezTo>
                    <a:pt x="640" y="518"/>
                    <a:pt x="640" y="430"/>
                    <a:pt x="586" y="377"/>
                  </a:cubicBezTo>
                  <a:lnTo>
                    <a:pt x="252" y="41"/>
                  </a:lnTo>
                  <a:cubicBezTo>
                    <a:pt x="224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g1edb79aa7fa_0_0"/>
            <p:cNvSpPr/>
            <p:nvPr/>
          </p:nvSpPr>
          <p:spPr>
            <a:xfrm>
              <a:off x="2918712" y="3677319"/>
              <a:ext cx="20558" cy="19755"/>
            </a:xfrm>
            <a:custGeom>
              <a:rect b="b" l="l" r="r" t="t"/>
              <a:pathLst>
                <a:path extrusionOk="0" h="615" w="640">
                  <a:moveTo>
                    <a:pt x="153" y="0"/>
                  </a:moveTo>
                  <a:cubicBezTo>
                    <a:pt x="117" y="0"/>
                    <a:pt x="82" y="14"/>
                    <a:pt x="55" y="42"/>
                  </a:cubicBezTo>
                  <a:cubicBezTo>
                    <a:pt x="0" y="95"/>
                    <a:pt x="0" y="185"/>
                    <a:pt x="55" y="238"/>
                  </a:cubicBezTo>
                  <a:lnTo>
                    <a:pt x="390" y="573"/>
                  </a:lnTo>
                  <a:cubicBezTo>
                    <a:pt x="417" y="600"/>
                    <a:pt x="453" y="615"/>
                    <a:pt x="489" y="615"/>
                  </a:cubicBezTo>
                  <a:cubicBezTo>
                    <a:pt x="526" y="615"/>
                    <a:pt x="562" y="602"/>
                    <a:pt x="586" y="573"/>
                  </a:cubicBezTo>
                  <a:cubicBezTo>
                    <a:pt x="640" y="519"/>
                    <a:pt x="640" y="431"/>
                    <a:pt x="586" y="376"/>
                  </a:cubicBezTo>
                  <a:lnTo>
                    <a:pt x="252" y="42"/>
                  </a:lnTo>
                  <a:cubicBezTo>
                    <a:pt x="225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g1edb79aa7fa_0_0"/>
            <p:cNvSpPr/>
            <p:nvPr/>
          </p:nvSpPr>
          <p:spPr>
            <a:xfrm>
              <a:off x="2896161" y="3654768"/>
              <a:ext cx="20558" cy="19755"/>
            </a:xfrm>
            <a:custGeom>
              <a:rect b="b" l="l" r="r" t="t"/>
              <a:pathLst>
                <a:path extrusionOk="0" h="615" w="640">
                  <a:moveTo>
                    <a:pt x="153" y="0"/>
                  </a:moveTo>
                  <a:cubicBezTo>
                    <a:pt x="117" y="0"/>
                    <a:pt x="82" y="14"/>
                    <a:pt x="55" y="41"/>
                  </a:cubicBezTo>
                  <a:cubicBezTo>
                    <a:pt x="0" y="95"/>
                    <a:pt x="0" y="185"/>
                    <a:pt x="55" y="238"/>
                  </a:cubicBezTo>
                  <a:lnTo>
                    <a:pt x="389" y="573"/>
                  </a:lnTo>
                  <a:cubicBezTo>
                    <a:pt x="417" y="600"/>
                    <a:pt x="453" y="615"/>
                    <a:pt x="489" y="615"/>
                  </a:cubicBezTo>
                  <a:cubicBezTo>
                    <a:pt x="523" y="615"/>
                    <a:pt x="559" y="600"/>
                    <a:pt x="586" y="573"/>
                  </a:cubicBezTo>
                  <a:cubicBezTo>
                    <a:pt x="640" y="519"/>
                    <a:pt x="640" y="431"/>
                    <a:pt x="586" y="376"/>
                  </a:cubicBezTo>
                  <a:lnTo>
                    <a:pt x="252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g1edb79aa7fa_0_0"/>
            <p:cNvSpPr/>
            <p:nvPr/>
          </p:nvSpPr>
          <p:spPr>
            <a:xfrm>
              <a:off x="2941295" y="3699934"/>
              <a:ext cx="20623" cy="19755"/>
            </a:xfrm>
            <a:custGeom>
              <a:rect b="b" l="l" r="r" t="t"/>
              <a:pathLst>
                <a:path extrusionOk="0" h="615" w="642">
                  <a:moveTo>
                    <a:pt x="154" y="1"/>
                  </a:moveTo>
                  <a:cubicBezTo>
                    <a:pt x="118" y="1"/>
                    <a:pt x="82" y="14"/>
                    <a:pt x="56" y="41"/>
                  </a:cubicBezTo>
                  <a:cubicBezTo>
                    <a:pt x="1" y="96"/>
                    <a:pt x="1" y="184"/>
                    <a:pt x="56" y="238"/>
                  </a:cubicBezTo>
                  <a:lnTo>
                    <a:pt x="390" y="574"/>
                  </a:lnTo>
                  <a:cubicBezTo>
                    <a:pt x="418" y="600"/>
                    <a:pt x="454" y="614"/>
                    <a:pt x="490" y="614"/>
                  </a:cubicBezTo>
                  <a:cubicBezTo>
                    <a:pt x="526" y="614"/>
                    <a:pt x="562" y="603"/>
                    <a:pt x="587" y="574"/>
                  </a:cubicBezTo>
                  <a:cubicBezTo>
                    <a:pt x="642" y="519"/>
                    <a:pt x="642" y="430"/>
                    <a:pt x="587" y="375"/>
                  </a:cubicBezTo>
                  <a:lnTo>
                    <a:pt x="253" y="41"/>
                  </a:lnTo>
                  <a:cubicBezTo>
                    <a:pt x="225" y="14"/>
                    <a:pt x="189" y="1"/>
                    <a:pt x="154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g1edb79aa7fa_0_0"/>
            <p:cNvSpPr/>
            <p:nvPr/>
          </p:nvSpPr>
          <p:spPr>
            <a:xfrm>
              <a:off x="2905348" y="3690811"/>
              <a:ext cx="20591" cy="19723"/>
            </a:xfrm>
            <a:custGeom>
              <a:rect b="b" l="l" r="r" t="t"/>
              <a:pathLst>
                <a:path extrusionOk="0" h="614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87" y="571"/>
                  </a:lnTo>
                  <a:cubicBezTo>
                    <a:pt x="415" y="599"/>
                    <a:pt x="451" y="613"/>
                    <a:pt x="487" y="613"/>
                  </a:cubicBezTo>
                  <a:cubicBezTo>
                    <a:pt x="523" y="613"/>
                    <a:pt x="559" y="600"/>
                    <a:pt x="586" y="573"/>
                  </a:cubicBezTo>
                  <a:cubicBezTo>
                    <a:pt x="641" y="519"/>
                    <a:pt x="641" y="431"/>
                    <a:pt x="586" y="376"/>
                  </a:cubicBezTo>
                  <a:lnTo>
                    <a:pt x="251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g1edb79aa7fa_0_0"/>
            <p:cNvSpPr/>
            <p:nvPr/>
          </p:nvSpPr>
          <p:spPr>
            <a:xfrm>
              <a:off x="2882701" y="3668196"/>
              <a:ext cx="20623" cy="19787"/>
            </a:xfrm>
            <a:custGeom>
              <a:rect b="b" l="l" r="r" t="t"/>
              <a:pathLst>
                <a:path extrusionOk="0" h="616" w="642">
                  <a:moveTo>
                    <a:pt x="154" y="1"/>
                  </a:moveTo>
                  <a:cubicBezTo>
                    <a:pt x="118" y="1"/>
                    <a:pt x="82" y="14"/>
                    <a:pt x="56" y="42"/>
                  </a:cubicBezTo>
                  <a:cubicBezTo>
                    <a:pt x="1" y="95"/>
                    <a:pt x="1" y="184"/>
                    <a:pt x="56" y="239"/>
                  </a:cubicBezTo>
                  <a:lnTo>
                    <a:pt x="390" y="573"/>
                  </a:lnTo>
                  <a:cubicBezTo>
                    <a:pt x="418" y="601"/>
                    <a:pt x="454" y="615"/>
                    <a:pt x="490" y="615"/>
                  </a:cubicBezTo>
                  <a:cubicBezTo>
                    <a:pt x="525" y="615"/>
                    <a:pt x="561" y="601"/>
                    <a:pt x="587" y="573"/>
                  </a:cubicBezTo>
                  <a:cubicBezTo>
                    <a:pt x="642" y="520"/>
                    <a:pt x="642" y="430"/>
                    <a:pt x="587" y="376"/>
                  </a:cubicBezTo>
                  <a:lnTo>
                    <a:pt x="253" y="42"/>
                  </a:lnTo>
                  <a:cubicBezTo>
                    <a:pt x="226" y="14"/>
                    <a:pt x="190" y="1"/>
                    <a:pt x="154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g1edb79aa7fa_0_0"/>
            <p:cNvSpPr/>
            <p:nvPr/>
          </p:nvSpPr>
          <p:spPr>
            <a:xfrm>
              <a:off x="2927899" y="3713362"/>
              <a:ext cx="20591" cy="19755"/>
            </a:xfrm>
            <a:custGeom>
              <a:rect b="b" l="l" r="r" t="t"/>
              <a:pathLst>
                <a:path extrusionOk="0" h="615" w="641">
                  <a:moveTo>
                    <a:pt x="153" y="0"/>
                  </a:moveTo>
                  <a:cubicBezTo>
                    <a:pt x="118" y="0"/>
                    <a:pt x="82" y="14"/>
                    <a:pt x="54" y="41"/>
                  </a:cubicBezTo>
                  <a:cubicBezTo>
                    <a:pt x="1" y="95"/>
                    <a:pt x="1" y="185"/>
                    <a:pt x="54" y="238"/>
                  </a:cubicBezTo>
                  <a:lnTo>
                    <a:pt x="389" y="573"/>
                  </a:lnTo>
                  <a:cubicBezTo>
                    <a:pt x="416" y="600"/>
                    <a:pt x="452" y="615"/>
                    <a:pt x="489" y="615"/>
                  </a:cubicBezTo>
                  <a:cubicBezTo>
                    <a:pt x="525" y="615"/>
                    <a:pt x="561" y="602"/>
                    <a:pt x="587" y="573"/>
                  </a:cubicBezTo>
                  <a:cubicBezTo>
                    <a:pt x="641" y="519"/>
                    <a:pt x="641" y="431"/>
                    <a:pt x="587" y="376"/>
                  </a:cubicBezTo>
                  <a:lnTo>
                    <a:pt x="251" y="41"/>
                  </a:lnTo>
                  <a:cubicBezTo>
                    <a:pt x="224" y="14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g1edb79aa7fa_0_0"/>
            <p:cNvSpPr/>
            <p:nvPr/>
          </p:nvSpPr>
          <p:spPr>
            <a:xfrm>
              <a:off x="2891856" y="3704175"/>
              <a:ext cx="20591" cy="19787"/>
            </a:xfrm>
            <a:custGeom>
              <a:rect b="b" l="l" r="r" t="t"/>
              <a:pathLst>
                <a:path extrusionOk="0" h="616" w="641">
                  <a:moveTo>
                    <a:pt x="153" y="1"/>
                  </a:moveTo>
                  <a:cubicBezTo>
                    <a:pt x="118" y="1"/>
                    <a:pt x="82" y="14"/>
                    <a:pt x="54" y="41"/>
                  </a:cubicBezTo>
                  <a:cubicBezTo>
                    <a:pt x="1" y="96"/>
                    <a:pt x="1" y="184"/>
                    <a:pt x="54" y="239"/>
                  </a:cubicBezTo>
                  <a:lnTo>
                    <a:pt x="389" y="574"/>
                  </a:lnTo>
                  <a:cubicBezTo>
                    <a:pt x="416" y="601"/>
                    <a:pt x="453" y="616"/>
                    <a:pt x="489" y="616"/>
                  </a:cubicBezTo>
                  <a:cubicBezTo>
                    <a:pt x="525" y="616"/>
                    <a:pt x="561" y="602"/>
                    <a:pt x="587" y="574"/>
                  </a:cubicBezTo>
                  <a:cubicBezTo>
                    <a:pt x="641" y="519"/>
                    <a:pt x="641" y="430"/>
                    <a:pt x="587" y="377"/>
                  </a:cubicBezTo>
                  <a:lnTo>
                    <a:pt x="251" y="41"/>
                  </a:lnTo>
                  <a:cubicBezTo>
                    <a:pt x="224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g1edb79aa7fa_0_0"/>
            <p:cNvSpPr/>
            <p:nvPr/>
          </p:nvSpPr>
          <p:spPr>
            <a:xfrm>
              <a:off x="2869209" y="3681624"/>
              <a:ext cx="20655" cy="19787"/>
            </a:xfrm>
            <a:custGeom>
              <a:rect b="b" l="l" r="r" t="t"/>
              <a:pathLst>
                <a:path extrusionOk="0" h="616" w="643">
                  <a:moveTo>
                    <a:pt x="154" y="1"/>
                  </a:moveTo>
                  <a:cubicBezTo>
                    <a:pt x="118" y="1"/>
                    <a:pt x="83" y="14"/>
                    <a:pt x="56" y="41"/>
                  </a:cubicBezTo>
                  <a:cubicBezTo>
                    <a:pt x="1" y="96"/>
                    <a:pt x="1" y="184"/>
                    <a:pt x="56" y="239"/>
                  </a:cubicBezTo>
                  <a:lnTo>
                    <a:pt x="390" y="573"/>
                  </a:lnTo>
                  <a:cubicBezTo>
                    <a:pt x="418" y="601"/>
                    <a:pt x="454" y="615"/>
                    <a:pt x="490" y="615"/>
                  </a:cubicBezTo>
                  <a:cubicBezTo>
                    <a:pt x="526" y="615"/>
                    <a:pt x="563" y="601"/>
                    <a:pt x="587" y="573"/>
                  </a:cubicBezTo>
                  <a:cubicBezTo>
                    <a:pt x="642" y="518"/>
                    <a:pt x="642" y="430"/>
                    <a:pt x="587" y="377"/>
                  </a:cubicBezTo>
                  <a:lnTo>
                    <a:pt x="253" y="41"/>
                  </a:lnTo>
                  <a:cubicBezTo>
                    <a:pt x="225" y="14"/>
                    <a:pt x="189" y="1"/>
                    <a:pt x="154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g1edb79aa7fa_0_0"/>
            <p:cNvSpPr/>
            <p:nvPr/>
          </p:nvSpPr>
          <p:spPr>
            <a:xfrm>
              <a:off x="2914472" y="3726790"/>
              <a:ext cx="20591" cy="19787"/>
            </a:xfrm>
            <a:custGeom>
              <a:rect b="b" l="l" r="r" t="t"/>
              <a:pathLst>
                <a:path extrusionOk="0" h="616" w="641">
                  <a:moveTo>
                    <a:pt x="153" y="1"/>
                  </a:moveTo>
                  <a:cubicBezTo>
                    <a:pt x="117" y="1"/>
                    <a:pt x="81" y="14"/>
                    <a:pt x="54" y="42"/>
                  </a:cubicBezTo>
                  <a:cubicBezTo>
                    <a:pt x="0" y="95"/>
                    <a:pt x="0" y="184"/>
                    <a:pt x="54" y="239"/>
                  </a:cubicBezTo>
                  <a:lnTo>
                    <a:pt x="390" y="573"/>
                  </a:lnTo>
                  <a:cubicBezTo>
                    <a:pt x="416" y="601"/>
                    <a:pt x="452" y="615"/>
                    <a:pt x="488" y="615"/>
                  </a:cubicBezTo>
                  <a:cubicBezTo>
                    <a:pt x="524" y="615"/>
                    <a:pt x="561" y="602"/>
                    <a:pt x="587" y="573"/>
                  </a:cubicBezTo>
                  <a:cubicBezTo>
                    <a:pt x="640" y="520"/>
                    <a:pt x="640" y="430"/>
                    <a:pt x="587" y="376"/>
                  </a:cubicBezTo>
                  <a:lnTo>
                    <a:pt x="251" y="42"/>
                  </a:lnTo>
                  <a:cubicBezTo>
                    <a:pt x="224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g1edb79aa7fa_0_0"/>
            <p:cNvSpPr/>
            <p:nvPr/>
          </p:nvSpPr>
          <p:spPr>
            <a:xfrm>
              <a:off x="2870847" y="3709603"/>
              <a:ext cx="8994" cy="8962"/>
            </a:xfrm>
            <a:custGeom>
              <a:rect b="b" l="l" r="r" t="t"/>
              <a:pathLst>
                <a:path extrusionOk="0" h="279" w="280">
                  <a:moveTo>
                    <a:pt x="139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6"/>
                    <a:pt x="63" y="279"/>
                    <a:pt x="139" y="279"/>
                  </a:cubicBezTo>
                  <a:cubicBezTo>
                    <a:pt x="218" y="279"/>
                    <a:pt x="280" y="216"/>
                    <a:pt x="280" y="140"/>
                  </a:cubicBezTo>
                  <a:cubicBezTo>
                    <a:pt x="280" y="6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g1edb79aa7fa_0_0"/>
            <p:cNvSpPr/>
            <p:nvPr/>
          </p:nvSpPr>
          <p:spPr>
            <a:xfrm>
              <a:off x="2884275" y="3723063"/>
              <a:ext cx="8962" cy="8930"/>
            </a:xfrm>
            <a:custGeom>
              <a:rect b="b" l="l" r="r" t="t"/>
              <a:pathLst>
                <a:path extrusionOk="0" h="278" w="279">
                  <a:moveTo>
                    <a:pt x="140" y="0"/>
                  </a:moveTo>
                  <a:cubicBezTo>
                    <a:pt x="63" y="0"/>
                    <a:pt x="1" y="62"/>
                    <a:pt x="1" y="139"/>
                  </a:cubicBezTo>
                  <a:cubicBezTo>
                    <a:pt x="1" y="216"/>
                    <a:pt x="63" y="278"/>
                    <a:pt x="140" y="278"/>
                  </a:cubicBezTo>
                  <a:cubicBezTo>
                    <a:pt x="217" y="278"/>
                    <a:pt x="279" y="216"/>
                    <a:pt x="279" y="139"/>
                  </a:cubicBezTo>
                  <a:cubicBezTo>
                    <a:pt x="279" y="62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g1edb79aa7fa_0_0"/>
            <p:cNvSpPr/>
            <p:nvPr/>
          </p:nvSpPr>
          <p:spPr>
            <a:xfrm>
              <a:off x="2897735" y="3736491"/>
              <a:ext cx="8962" cy="8962"/>
            </a:xfrm>
            <a:custGeom>
              <a:rect b="b" l="l" r="r" t="t"/>
              <a:pathLst>
                <a:path extrusionOk="0" h="279" w="279">
                  <a:moveTo>
                    <a:pt x="139" y="0"/>
                  </a:moveTo>
                  <a:cubicBezTo>
                    <a:pt x="62" y="0"/>
                    <a:pt x="0" y="63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3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8" name="Google Shape;2648;g1edb79aa7fa_0_0"/>
          <p:cNvGrpSpPr/>
          <p:nvPr/>
        </p:nvGrpSpPr>
        <p:grpSpPr>
          <a:xfrm>
            <a:off x="5278030" y="1601814"/>
            <a:ext cx="201570" cy="209411"/>
            <a:chOff x="2225795" y="3481009"/>
            <a:chExt cx="251616" cy="297627"/>
          </a:xfrm>
        </p:grpSpPr>
        <p:sp>
          <p:nvSpPr>
            <p:cNvPr id="2649" name="Google Shape;2649;g1edb79aa7fa_0_0"/>
            <p:cNvSpPr/>
            <p:nvPr/>
          </p:nvSpPr>
          <p:spPr>
            <a:xfrm>
              <a:off x="2242018" y="3750754"/>
              <a:ext cx="220392" cy="26726"/>
            </a:xfrm>
            <a:custGeom>
              <a:rect b="b" l="l" r="r" t="t"/>
              <a:pathLst>
                <a:path extrusionOk="0" h="832" w="6861">
                  <a:moveTo>
                    <a:pt x="0" y="1"/>
                  </a:moveTo>
                  <a:lnTo>
                    <a:pt x="0" y="645"/>
                  </a:lnTo>
                  <a:cubicBezTo>
                    <a:pt x="0" y="748"/>
                    <a:pt x="83" y="832"/>
                    <a:pt x="187" y="832"/>
                  </a:cubicBezTo>
                  <a:lnTo>
                    <a:pt x="6636" y="832"/>
                  </a:lnTo>
                  <a:cubicBezTo>
                    <a:pt x="6739" y="832"/>
                    <a:pt x="6822" y="746"/>
                    <a:pt x="6822" y="645"/>
                  </a:cubicBezTo>
                  <a:lnTo>
                    <a:pt x="6861" y="589"/>
                  </a:lnTo>
                  <a:lnTo>
                    <a:pt x="6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g1edb79aa7fa_0_0"/>
            <p:cNvSpPr/>
            <p:nvPr/>
          </p:nvSpPr>
          <p:spPr>
            <a:xfrm>
              <a:off x="2240701" y="3750754"/>
              <a:ext cx="221613" cy="27882"/>
            </a:xfrm>
            <a:custGeom>
              <a:rect b="b" l="l" r="r" t="t"/>
              <a:pathLst>
                <a:path extrusionOk="0" h="868" w="6899">
                  <a:moveTo>
                    <a:pt x="1" y="1"/>
                  </a:moveTo>
                  <a:lnTo>
                    <a:pt x="1" y="681"/>
                  </a:lnTo>
                  <a:cubicBezTo>
                    <a:pt x="1" y="784"/>
                    <a:pt x="85" y="868"/>
                    <a:pt x="188" y="868"/>
                  </a:cubicBezTo>
                  <a:lnTo>
                    <a:pt x="6714" y="868"/>
                  </a:lnTo>
                  <a:cubicBezTo>
                    <a:pt x="6816" y="868"/>
                    <a:pt x="6899" y="784"/>
                    <a:pt x="6899" y="681"/>
                  </a:cubicBezTo>
                  <a:lnTo>
                    <a:pt x="6899" y="587"/>
                  </a:lnTo>
                  <a:lnTo>
                    <a:pt x="338" y="587"/>
                  </a:lnTo>
                  <a:lnTo>
                    <a:pt x="338" y="589"/>
                  </a:lnTo>
                  <a:cubicBezTo>
                    <a:pt x="308" y="589"/>
                    <a:pt x="282" y="564"/>
                    <a:pt x="282" y="534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g1edb79aa7fa_0_0"/>
            <p:cNvSpPr/>
            <p:nvPr/>
          </p:nvSpPr>
          <p:spPr>
            <a:xfrm>
              <a:off x="2243753" y="3531926"/>
              <a:ext cx="218561" cy="168322"/>
            </a:xfrm>
            <a:custGeom>
              <a:rect b="b" l="l" r="r" t="t"/>
              <a:pathLst>
                <a:path extrusionOk="0" h="5240" w="6804">
                  <a:moveTo>
                    <a:pt x="0" y="0"/>
                  </a:moveTo>
                  <a:lnTo>
                    <a:pt x="0" y="5239"/>
                  </a:lnTo>
                  <a:lnTo>
                    <a:pt x="6730" y="5239"/>
                  </a:lnTo>
                  <a:lnTo>
                    <a:pt x="6804" y="4958"/>
                  </a:lnTo>
                  <a:lnTo>
                    <a:pt x="6804" y="0"/>
                  </a:lnTo>
                  <a:close/>
                </a:path>
              </a:pathLst>
            </a:custGeom>
            <a:solidFill>
              <a:srgbClr val="8E7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g1edb79aa7fa_0_0"/>
            <p:cNvSpPr/>
            <p:nvPr/>
          </p:nvSpPr>
          <p:spPr>
            <a:xfrm>
              <a:off x="2240701" y="3531926"/>
              <a:ext cx="221613" cy="171245"/>
            </a:xfrm>
            <a:custGeom>
              <a:rect b="b" l="l" r="r" t="t"/>
              <a:pathLst>
                <a:path extrusionOk="0" h="5331" w="6899">
                  <a:moveTo>
                    <a:pt x="1" y="0"/>
                  </a:moveTo>
                  <a:lnTo>
                    <a:pt x="1" y="5330"/>
                  </a:lnTo>
                  <a:lnTo>
                    <a:pt x="6899" y="5330"/>
                  </a:lnTo>
                  <a:lnTo>
                    <a:pt x="6899" y="4958"/>
                  </a:lnTo>
                  <a:lnTo>
                    <a:pt x="374" y="4958"/>
                  </a:lnTo>
                  <a:cubicBezTo>
                    <a:pt x="324" y="4958"/>
                    <a:pt x="282" y="4916"/>
                    <a:pt x="282" y="486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g1edb79aa7fa_0_0"/>
            <p:cNvSpPr/>
            <p:nvPr/>
          </p:nvSpPr>
          <p:spPr>
            <a:xfrm>
              <a:off x="2259911" y="3553353"/>
              <a:ext cx="184512" cy="89975"/>
            </a:xfrm>
            <a:custGeom>
              <a:rect b="b" l="l" r="r" t="t"/>
              <a:pathLst>
                <a:path extrusionOk="0" h="2801" w="5744">
                  <a:moveTo>
                    <a:pt x="243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2706"/>
                  </a:lnTo>
                  <a:cubicBezTo>
                    <a:pt x="1" y="2758"/>
                    <a:pt x="44" y="2800"/>
                    <a:pt x="95" y="2800"/>
                  </a:cubicBezTo>
                  <a:lnTo>
                    <a:pt x="5603" y="2782"/>
                  </a:lnTo>
                  <a:cubicBezTo>
                    <a:pt x="5655" y="2782"/>
                    <a:pt x="5697" y="2741"/>
                    <a:pt x="5697" y="2686"/>
                  </a:cubicBezTo>
                  <a:lnTo>
                    <a:pt x="5744" y="2275"/>
                  </a:lnTo>
                  <a:lnTo>
                    <a:pt x="5744" y="1138"/>
                  </a:lnTo>
                  <a:lnTo>
                    <a:pt x="5670" y="827"/>
                  </a:lnTo>
                  <a:lnTo>
                    <a:pt x="5744" y="580"/>
                  </a:lnTo>
                  <a:lnTo>
                    <a:pt x="5744" y="95"/>
                  </a:lnTo>
                  <a:cubicBezTo>
                    <a:pt x="5744" y="43"/>
                    <a:pt x="5700" y="1"/>
                    <a:pt x="5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g1edb79aa7fa_0_0"/>
            <p:cNvSpPr/>
            <p:nvPr/>
          </p:nvSpPr>
          <p:spPr>
            <a:xfrm>
              <a:off x="2258722" y="3553417"/>
              <a:ext cx="127912" cy="91099"/>
            </a:xfrm>
            <a:custGeom>
              <a:rect b="b" l="l" r="r" t="t"/>
              <a:pathLst>
                <a:path extrusionOk="0" h="2836" w="3982">
                  <a:moveTo>
                    <a:pt x="94" y="0"/>
                  </a:moveTo>
                  <a:cubicBezTo>
                    <a:pt x="44" y="0"/>
                    <a:pt x="0" y="42"/>
                    <a:pt x="0" y="94"/>
                  </a:cubicBezTo>
                  <a:lnTo>
                    <a:pt x="0" y="1698"/>
                  </a:lnTo>
                  <a:lnTo>
                    <a:pt x="74" y="1996"/>
                  </a:lnTo>
                  <a:lnTo>
                    <a:pt x="0" y="2257"/>
                  </a:lnTo>
                  <a:lnTo>
                    <a:pt x="0" y="2742"/>
                  </a:lnTo>
                  <a:cubicBezTo>
                    <a:pt x="0" y="2793"/>
                    <a:pt x="41" y="2836"/>
                    <a:pt x="94" y="2836"/>
                  </a:cubicBezTo>
                  <a:lnTo>
                    <a:pt x="3916" y="2836"/>
                  </a:lnTo>
                  <a:cubicBezTo>
                    <a:pt x="3916" y="2836"/>
                    <a:pt x="3981" y="2726"/>
                    <a:pt x="3981" y="2675"/>
                  </a:cubicBezTo>
                  <a:lnTo>
                    <a:pt x="3916" y="2558"/>
                  </a:lnTo>
                  <a:lnTo>
                    <a:pt x="374" y="2558"/>
                  </a:lnTo>
                  <a:lnTo>
                    <a:pt x="374" y="2555"/>
                  </a:lnTo>
                  <a:cubicBezTo>
                    <a:pt x="323" y="2555"/>
                    <a:pt x="280" y="2515"/>
                    <a:pt x="280" y="2461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g1edb79aa7fa_0_0"/>
            <p:cNvSpPr/>
            <p:nvPr/>
          </p:nvSpPr>
          <p:spPr>
            <a:xfrm>
              <a:off x="2260586" y="3607963"/>
              <a:ext cx="48505" cy="16158"/>
            </a:xfrm>
            <a:custGeom>
              <a:rect b="b" l="l" r="r" t="t"/>
              <a:pathLst>
                <a:path extrusionOk="0" h="503" w="1510">
                  <a:moveTo>
                    <a:pt x="224" y="0"/>
                  </a:moveTo>
                  <a:lnTo>
                    <a:pt x="0" y="57"/>
                  </a:lnTo>
                  <a:lnTo>
                    <a:pt x="0" y="502"/>
                  </a:lnTo>
                  <a:lnTo>
                    <a:pt x="1361" y="502"/>
                  </a:lnTo>
                  <a:cubicBezTo>
                    <a:pt x="1412" y="502"/>
                    <a:pt x="1452" y="462"/>
                    <a:pt x="1455" y="411"/>
                  </a:cubicBezTo>
                  <a:lnTo>
                    <a:pt x="1510" y="281"/>
                  </a:lnTo>
                  <a:lnTo>
                    <a:pt x="1510" y="94"/>
                  </a:lnTo>
                  <a:cubicBezTo>
                    <a:pt x="1510" y="42"/>
                    <a:pt x="1467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g1edb79aa7fa_0_0"/>
            <p:cNvSpPr/>
            <p:nvPr/>
          </p:nvSpPr>
          <p:spPr>
            <a:xfrm>
              <a:off x="2258722" y="3607963"/>
              <a:ext cx="50336" cy="17956"/>
            </a:xfrm>
            <a:custGeom>
              <a:rect b="b" l="l" r="r" t="t"/>
              <a:pathLst>
                <a:path extrusionOk="0" h="559" w="1567">
                  <a:moveTo>
                    <a:pt x="0" y="0"/>
                  </a:moveTo>
                  <a:lnTo>
                    <a:pt x="0" y="559"/>
                  </a:lnTo>
                  <a:lnTo>
                    <a:pt x="1472" y="559"/>
                  </a:lnTo>
                  <a:cubicBezTo>
                    <a:pt x="1523" y="559"/>
                    <a:pt x="1567" y="517"/>
                    <a:pt x="1567" y="465"/>
                  </a:cubicBezTo>
                  <a:lnTo>
                    <a:pt x="1567" y="278"/>
                  </a:lnTo>
                  <a:lnTo>
                    <a:pt x="374" y="278"/>
                  </a:lnTo>
                  <a:cubicBezTo>
                    <a:pt x="372" y="278"/>
                    <a:pt x="370" y="278"/>
                    <a:pt x="369" y="278"/>
                  </a:cubicBezTo>
                  <a:cubicBezTo>
                    <a:pt x="319" y="278"/>
                    <a:pt x="280" y="237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g1edb79aa7fa_0_0"/>
            <p:cNvSpPr/>
            <p:nvPr/>
          </p:nvSpPr>
          <p:spPr>
            <a:xfrm>
              <a:off x="2298235" y="3571920"/>
              <a:ext cx="49147" cy="16864"/>
            </a:xfrm>
            <a:custGeom>
              <a:rect b="b" l="l" r="r" t="t"/>
              <a:pathLst>
                <a:path extrusionOk="0" h="525" w="1530">
                  <a:moveTo>
                    <a:pt x="242" y="0"/>
                  </a:moveTo>
                  <a:lnTo>
                    <a:pt x="95" y="38"/>
                  </a:lnTo>
                  <a:cubicBezTo>
                    <a:pt x="41" y="38"/>
                    <a:pt x="1" y="81"/>
                    <a:pt x="1" y="132"/>
                  </a:cubicBezTo>
                  <a:lnTo>
                    <a:pt x="1" y="430"/>
                  </a:lnTo>
                  <a:cubicBezTo>
                    <a:pt x="1" y="484"/>
                    <a:pt x="44" y="524"/>
                    <a:pt x="95" y="524"/>
                  </a:cubicBezTo>
                  <a:lnTo>
                    <a:pt x="1399" y="524"/>
                  </a:lnTo>
                  <a:cubicBezTo>
                    <a:pt x="1451" y="524"/>
                    <a:pt x="1493" y="484"/>
                    <a:pt x="1492" y="429"/>
                  </a:cubicBezTo>
                  <a:lnTo>
                    <a:pt x="1529" y="281"/>
                  </a:lnTo>
                  <a:lnTo>
                    <a:pt x="1529" y="94"/>
                  </a:lnTo>
                  <a:cubicBezTo>
                    <a:pt x="1529" y="42"/>
                    <a:pt x="1486" y="0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g1edb79aa7fa_0_0"/>
            <p:cNvSpPr/>
            <p:nvPr/>
          </p:nvSpPr>
          <p:spPr>
            <a:xfrm>
              <a:off x="2296982" y="3572017"/>
              <a:ext cx="50400" cy="18053"/>
            </a:xfrm>
            <a:custGeom>
              <a:rect b="b" l="l" r="r" t="t"/>
              <a:pathLst>
                <a:path extrusionOk="0" h="562" w="1569">
                  <a:moveTo>
                    <a:pt x="95" y="0"/>
                  </a:moveTo>
                  <a:cubicBezTo>
                    <a:pt x="44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3" y="562"/>
                    <a:pt x="95" y="562"/>
                  </a:cubicBezTo>
                  <a:lnTo>
                    <a:pt x="1474" y="562"/>
                  </a:lnTo>
                  <a:cubicBezTo>
                    <a:pt x="1525" y="562"/>
                    <a:pt x="1568" y="520"/>
                    <a:pt x="1568" y="468"/>
                  </a:cubicBezTo>
                  <a:lnTo>
                    <a:pt x="1568" y="281"/>
                  </a:lnTo>
                  <a:lnTo>
                    <a:pt x="376" y="281"/>
                  </a:lnTo>
                  <a:cubicBezTo>
                    <a:pt x="325" y="281"/>
                    <a:pt x="281" y="239"/>
                    <a:pt x="281" y="187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g1edb79aa7fa_0_0"/>
            <p:cNvSpPr/>
            <p:nvPr/>
          </p:nvSpPr>
          <p:spPr>
            <a:xfrm>
              <a:off x="2427631" y="3571920"/>
              <a:ext cx="16800" cy="16864"/>
            </a:xfrm>
            <a:custGeom>
              <a:rect b="b" l="l" r="r" t="t"/>
              <a:pathLst>
                <a:path extrusionOk="0" h="525" w="523">
                  <a:moveTo>
                    <a:pt x="242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3" y="524"/>
                    <a:pt x="94" y="524"/>
                  </a:cubicBezTo>
                  <a:lnTo>
                    <a:pt x="485" y="524"/>
                  </a:lnTo>
                  <a:lnTo>
                    <a:pt x="523" y="281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g1edb79aa7fa_0_0"/>
            <p:cNvSpPr/>
            <p:nvPr/>
          </p:nvSpPr>
          <p:spPr>
            <a:xfrm>
              <a:off x="2426346" y="3572017"/>
              <a:ext cx="18053" cy="18053"/>
            </a:xfrm>
            <a:custGeom>
              <a:rect b="b" l="l" r="r" t="t"/>
              <a:pathLst>
                <a:path extrusionOk="0" h="562" w="562">
                  <a:moveTo>
                    <a:pt x="95" y="0"/>
                  </a:moveTo>
                  <a:cubicBezTo>
                    <a:pt x="43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1" y="562"/>
                    <a:pt x="95" y="562"/>
                  </a:cubicBezTo>
                  <a:lnTo>
                    <a:pt x="561" y="562"/>
                  </a:lnTo>
                  <a:lnTo>
                    <a:pt x="561" y="281"/>
                  </a:lnTo>
                  <a:lnTo>
                    <a:pt x="374" y="281"/>
                  </a:lnTo>
                  <a:cubicBezTo>
                    <a:pt x="324" y="281"/>
                    <a:pt x="280" y="239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g1edb79aa7fa_0_0"/>
            <p:cNvSpPr/>
            <p:nvPr/>
          </p:nvSpPr>
          <p:spPr>
            <a:xfrm>
              <a:off x="2385709" y="3626499"/>
              <a:ext cx="58720" cy="16832"/>
            </a:xfrm>
            <a:custGeom>
              <a:rect b="b" l="l" r="r" t="t"/>
              <a:pathLst>
                <a:path extrusionOk="0" h="524" w="1828">
                  <a:moveTo>
                    <a:pt x="242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523"/>
                  </a:lnTo>
                  <a:lnTo>
                    <a:pt x="1696" y="523"/>
                  </a:lnTo>
                  <a:cubicBezTo>
                    <a:pt x="1748" y="523"/>
                    <a:pt x="1790" y="481"/>
                    <a:pt x="1790" y="429"/>
                  </a:cubicBezTo>
                  <a:lnTo>
                    <a:pt x="1828" y="28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g1edb79aa7fa_0_0"/>
            <p:cNvSpPr/>
            <p:nvPr/>
          </p:nvSpPr>
          <p:spPr>
            <a:xfrm>
              <a:off x="2384520" y="3626499"/>
              <a:ext cx="59908" cy="18021"/>
            </a:xfrm>
            <a:custGeom>
              <a:rect b="b" l="l" r="r" t="t"/>
              <a:pathLst>
                <a:path extrusionOk="0" h="561" w="1865">
                  <a:moveTo>
                    <a:pt x="94" y="1"/>
                  </a:moveTo>
                  <a:cubicBezTo>
                    <a:pt x="42" y="1"/>
                    <a:pt x="0" y="41"/>
                    <a:pt x="0" y="95"/>
                  </a:cubicBezTo>
                  <a:lnTo>
                    <a:pt x="0" y="561"/>
                  </a:lnTo>
                  <a:lnTo>
                    <a:pt x="1771" y="561"/>
                  </a:lnTo>
                  <a:cubicBezTo>
                    <a:pt x="1821" y="561"/>
                    <a:pt x="1865" y="519"/>
                    <a:pt x="1865" y="467"/>
                  </a:cubicBezTo>
                  <a:lnTo>
                    <a:pt x="1865" y="280"/>
                  </a:lnTo>
                  <a:lnTo>
                    <a:pt x="374" y="280"/>
                  </a:lnTo>
                  <a:cubicBezTo>
                    <a:pt x="321" y="280"/>
                    <a:pt x="279" y="240"/>
                    <a:pt x="279" y="186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g1edb79aa7fa_0_0"/>
            <p:cNvSpPr/>
            <p:nvPr/>
          </p:nvSpPr>
          <p:spPr>
            <a:xfrm>
              <a:off x="2366820" y="3590552"/>
              <a:ext cx="16832" cy="16832"/>
            </a:xfrm>
            <a:custGeom>
              <a:rect b="b" l="l" r="r" t="t"/>
              <a:pathLst>
                <a:path extrusionOk="0" h="524" w="524">
                  <a:moveTo>
                    <a:pt x="243" y="1"/>
                  </a:moveTo>
                  <a:cubicBezTo>
                    <a:pt x="214" y="1"/>
                    <a:pt x="189" y="5"/>
                    <a:pt x="162" y="14"/>
                  </a:cubicBezTo>
                  <a:cubicBezTo>
                    <a:pt x="47" y="50"/>
                    <a:pt x="1" y="282"/>
                    <a:pt x="1" y="282"/>
                  </a:cubicBezTo>
                  <a:cubicBezTo>
                    <a:pt x="1" y="435"/>
                    <a:pt x="89" y="523"/>
                    <a:pt x="243" y="523"/>
                  </a:cubicBezTo>
                  <a:cubicBezTo>
                    <a:pt x="243" y="523"/>
                    <a:pt x="476" y="477"/>
                    <a:pt x="511" y="363"/>
                  </a:cubicBezTo>
                  <a:cubicBezTo>
                    <a:pt x="519" y="338"/>
                    <a:pt x="524" y="310"/>
                    <a:pt x="524" y="282"/>
                  </a:cubicBezTo>
                  <a:cubicBezTo>
                    <a:pt x="524" y="125"/>
                    <a:pt x="39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g1edb79aa7fa_0_0"/>
            <p:cNvSpPr/>
            <p:nvPr/>
          </p:nvSpPr>
          <p:spPr>
            <a:xfrm>
              <a:off x="2365567" y="3590938"/>
              <a:ext cx="17667" cy="17603"/>
            </a:xfrm>
            <a:custGeom>
              <a:rect b="b" l="l" r="r" t="t"/>
              <a:pathLst>
                <a:path extrusionOk="0" h="548" w="550">
                  <a:moveTo>
                    <a:pt x="201" y="0"/>
                  </a:moveTo>
                  <a:lnTo>
                    <a:pt x="201" y="0"/>
                  </a:lnTo>
                  <a:cubicBezTo>
                    <a:pt x="86" y="34"/>
                    <a:pt x="1" y="141"/>
                    <a:pt x="1" y="268"/>
                  </a:cubicBezTo>
                  <a:cubicBezTo>
                    <a:pt x="1" y="422"/>
                    <a:pt x="127" y="547"/>
                    <a:pt x="282" y="547"/>
                  </a:cubicBezTo>
                  <a:cubicBezTo>
                    <a:pt x="409" y="547"/>
                    <a:pt x="515" y="465"/>
                    <a:pt x="550" y="349"/>
                  </a:cubicBezTo>
                  <a:lnTo>
                    <a:pt x="550" y="349"/>
                  </a:lnTo>
                  <a:cubicBezTo>
                    <a:pt x="525" y="358"/>
                    <a:pt x="497" y="362"/>
                    <a:pt x="468" y="362"/>
                  </a:cubicBezTo>
                  <a:cubicBezTo>
                    <a:pt x="315" y="362"/>
                    <a:pt x="188" y="236"/>
                    <a:pt x="188" y="81"/>
                  </a:cubicBezTo>
                  <a:cubicBezTo>
                    <a:pt x="188" y="52"/>
                    <a:pt x="192" y="25"/>
                    <a:pt x="20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g1edb79aa7fa_0_0"/>
            <p:cNvSpPr/>
            <p:nvPr/>
          </p:nvSpPr>
          <p:spPr>
            <a:xfrm>
              <a:off x="2268841" y="3663955"/>
              <a:ext cx="40828" cy="19177"/>
            </a:xfrm>
            <a:custGeom>
              <a:rect b="b" l="l" r="r" t="t"/>
              <a:pathLst>
                <a:path extrusionOk="0" h="597" w="1271">
                  <a:moveTo>
                    <a:pt x="244" y="0"/>
                  </a:moveTo>
                  <a:lnTo>
                    <a:pt x="95" y="17"/>
                  </a:lnTo>
                  <a:cubicBezTo>
                    <a:pt x="44" y="17"/>
                    <a:pt x="1" y="59"/>
                    <a:pt x="1" y="112"/>
                  </a:cubicBezTo>
                  <a:lnTo>
                    <a:pt x="1" y="597"/>
                  </a:lnTo>
                  <a:lnTo>
                    <a:pt x="1231" y="597"/>
                  </a:lnTo>
                  <a:lnTo>
                    <a:pt x="1270" y="316"/>
                  </a:lnTo>
                  <a:lnTo>
                    <a:pt x="1270" y="91"/>
                  </a:lnTo>
                  <a:cubicBezTo>
                    <a:pt x="1270" y="41"/>
                    <a:pt x="1228" y="0"/>
                    <a:pt x="1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g1edb79aa7fa_0_0"/>
            <p:cNvSpPr/>
            <p:nvPr/>
          </p:nvSpPr>
          <p:spPr>
            <a:xfrm>
              <a:off x="2267653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4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g1edb79aa7fa_0_0"/>
            <p:cNvSpPr/>
            <p:nvPr/>
          </p:nvSpPr>
          <p:spPr>
            <a:xfrm>
              <a:off x="2394639" y="3663955"/>
              <a:ext cx="40828" cy="19209"/>
            </a:xfrm>
            <a:custGeom>
              <a:rect b="b" l="l" r="r" t="t"/>
              <a:pathLst>
                <a:path extrusionOk="0" h="598" w="1271">
                  <a:moveTo>
                    <a:pt x="244" y="0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98"/>
                  </a:lnTo>
                  <a:lnTo>
                    <a:pt x="1231" y="598"/>
                  </a:lnTo>
                  <a:lnTo>
                    <a:pt x="1270" y="319"/>
                  </a:lnTo>
                  <a:lnTo>
                    <a:pt x="1270" y="94"/>
                  </a:lnTo>
                  <a:cubicBezTo>
                    <a:pt x="1267" y="41"/>
                    <a:pt x="1227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g1edb79aa7fa_0_0"/>
            <p:cNvSpPr/>
            <p:nvPr/>
          </p:nvSpPr>
          <p:spPr>
            <a:xfrm>
              <a:off x="2393451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3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g1edb79aa7fa_0_0"/>
            <p:cNvSpPr/>
            <p:nvPr/>
          </p:nvSpPr>
          <p:spPr>
            <a:xfrm>
              <a:off x="2259911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3" y="1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33"/>
                  </a:lnTo>
                  <a:lnTo>
                    <a:pt x="1790" y="533"/>
                  </a:lnTo>
                  <a:lnTo>
                    <a:pt x="1828" y="252"/>
                  </a:lnTo>
                  <a:lnTo>
                    <a:pt x="1828" y="93"/>
                  </a:lnTo>
                  <a:cubicBezTo>
                    <a:pt x="1826" y="42"/>
                    <a:pt x="178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g1edb79aa7fa_0_0"/>
            <p:cNvSpPr/>
            <p:nvPr/>
          </p:nvSpPr>
          <p:spPr>
            <a:xfrm>
              <a:off x="2258722" y="3683101"/>
              <a:ext cx="59876" cy="19530"/>
            </a:xfrm>
            <a:custGeom>
              <a:rect b="b" l="l" r="r" t="t"/>
              <a:pathLst>
                <a:path extrusionOk="0" h="608" w="1864">
                  <a:moveTo>
                    <a:pt x="94" y="1"/>
                  </a:moveTo>
                  <a:cubicBezTo>
                    <a:pt x="42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3" y="607"/>
                  </a:lnTo>
                  <a:lnTo>
                    <a:pt x="1863" y="252"/>
                  </a:lnTo>
                  <a:lnTo>
                    <a:pt x="372" y="252"/>
                  </a:lnTo>
                  <a:cubicBezTo>
                    <a:pt x="322" y="252"/>
                    <a:pt x="280" y="210"/>
                    <a:pt x="280" y="160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g1edb79aa7fa_0_0"/>
            <p:cNvSpPr/>
            <p:nvPr/>
          </p:nvSpPr>
          <p:spPr>
            <a:xfrm>
              <a:off x="2385677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2" y="1"/>
                  </a:moveTo>
                  <a:lnTo>
                    <a:pt x="94" y="38"/>
                  </a:lnTo>
                  <a:cubicBezTo>
                    <a:pt x="44" y="38"/>
                    <a:pt x="0" y="80"/>
                    <a:pt x="0" y="132"/>
                  </a:cubicBezTo>
                  <a:lnTo>
                    <a:pt x="0" y="533"/>
                  </a:lnTo>
                  <a:lnTo>
                    <a:pt x="1790" y="533"/>
                  </a:lnTo>
                  <a:lnTo>
                    <a:pt x="1827" y="252"/>
                  </a:lnTo>
                  <a:lnTo>
                    <a:pt x="1827" y="93"/>
                  </a:lnTo>
                  <a:cubicBezTo>
                    <a:pt x="1827" y="42"/>
                    <a:pt x="1785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g1edb79aa7fa_0_0"/>
            <p:cNvSpPr/>
            <p:nvPr/>
          </p:nvSpPr>
          <p:spPr>
            <a:xfrm>
              <a:off x="2384424" y="3683101"/>
              <a:ext cx="59908" cy="19530"/>
            </a:xfrm>
            <a:custGeom>
              <a:rect b="b" l="l" r="r" t="t"/>
              <a:pathLst>
                <a:path extrusionOk="0" h="608" w="1865">
                  <a:moveTo>
                    <a:pt x="94" y="1"/>
                  </a:moveTo>
                  <a:cubicBezTo>
                    <a:pt x="44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5" y="607"/>
                  </a:lnTo>
                  <a:lnTo>
                    <a:pt x="1865" y="252"/>
                  </a:lnTo>
                  <a:lnTo>
                    <a:pt x="374" y="252"/>
                  </a:lnTo>
                  <a:cubicBezTo>
                    <a:pt x="323" y="252"/>
                    <a:pt x="281" y="210"/>
                    <a:pt x="281" y="160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g1edb79aa7fa_0_0"/>
            <p:cNvSpPr/>
            <p:nvPr/>
          </p:nvSpPr>
          <p:spPr>
            <a:xfrm>
              <a:off x="2346453" y="3643749"/>
              <a:ext cx="12592" cy="44458"/>
            </a:xfrm>
            <a:custGeom>
              <a:rect b="b" l="l" r="r" t="t"/>
              <a:pathLst>
                <a:path extrusionOk="0" h="1384" w="392">
                  <a:moveTo>
                    <a:pt x="1" y="1"/>
                  </a:moveTo>
                  <a:lnTo>
                    <a:pt x="1" y="1383"/>
                  </a:lnTo>
                  <a:lnTo>
                    <a:pt x="318" y="1383"/>
                  </a:lnTo>
                  <a:lnTo>
                    <a:pt x="392" y="1082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g1edb79aa7fa_0_0"/>
            <p:cNvSpPr/>
            <p:nvPr/>
          </p:nvSpPr>
          <p:spPr>
            <a:xfrm>
              <a:off x="2344108" y="3643717"/>
              <a:ext cx="14937" cy="49822"/>
            </a:xfrm>
            <a:custGeom>
              <a:rect b="b" l="l" r="r" t="t"/>
              <a:pathLst>
                <a:path extrusionOk="0" h="1551" w="465">
                  <a:moveTo>
                    <a:pt x="0" y="0"/>
                  </a:moveTo>
                  <a:lnTo>
                    <a:pt x="0" y="1082"/>
                  </a:lnTo>
                  <a:lnTo>
                    <a:pt x="0" y="1551"/>
                  </a:lnTo>
                  <a:lnTo>
                    <a:pt x="465" y="1551"/>
                  </a:lnTo>
                  <a:lnTo>
                    <a:pt x="465" y="1083"/>
                  </a:lnTo>
                  <a:cubicBezTo>
                    <a:pt x="395" y="1044"/>
                    <a:pt x="317" y="1021"/>
                    <a:pt x="232" y="1021"/>
                  </a:cubicBezTo>
                  <a:cubicBezTo>
                    <a:pt x="217" y="1021"/>
                    <a:pt x="204" y="1008"/>
                    <a:pt x="204" y="993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g1edb79aa7fa_0_0"/>
            <p:cNvSpPr/>
            <p:nvPr/>
          </p:nvSpPr>
          <p:spPr>
            <a:xfrm>
              <a:off x="2337716" y="3627527"/>
              <a:ext cx="28814" cy="28782"/>
            </a:xfrm>
            <a:custGeom>
              <a:rect b="b" l="l" r="r" t="t"/>
              <a:pathLst>
                <a:path extrusionOk="0" h="896" w="897">
                  <a:moveTo>
                    <a:pt x="431" y="1"/>
                  </a:moveTo>
                  <a:cubicBezTo>
                    <a:pt x="374" y="1"/>
                    <a:pt x="322" y="9"/>
                    <a:pt x="271" y="28"/>
                  </a:cubicBezTo>
                  <a:cubicBezTo>
                    <a:pt x="92" y="93"/>
                    <a:pt x="1" y="425"/>
                    <a:pt x="1" y="465"/>
                  </a:cubicBezTo>
                  <a:cubicBezTo>
                    <a:pt x="1" y="723"/>
                    <a:pt x="173" y="895"/>
                    <a:pt x="431" y="895"/>
                  </a:cubicBezTo>
                  <a:cubicBezTo>
                    <a:pt x="477" y="895"/>
                    <a:pt x="803" y="804"/>
                    <a:pt x="868" y="625"/>
                  </a:cubicBezTo>
                  <a:cubicBezTo>
                    <a:pt x="888" y="577"/>
                    <a:pt x="897" y="522"/>
                    <a:pt x="897" y="468"/>
                  </a:cubicBezTo>
                  <a:cubicBezTo>
                    <a:pt x="897" y="210"/>
                    <a:pt x="690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g1edb79aa7fa_0_0"/>
            <p:cNvSpPr/>
            <p:nvPr/>
          </p:nvSpPr>
          <p:spPr>
            <a:xfrm>
              <a:off x="2336527" y="3628426"/>
              <a:ext cx="29071" cy="29071"/>
            </a:xfrm>
            <a:custGeom>
              <a:rect b="b" l="l" r="r" t="t"/>
              <a:pathLst>
                <a:path extrusionOk="0" h="905" w="905">
                  <a:moveTo>
                    <a:pt x="308" y="0"/>
                  </a:moveTo>
                  <a:lnTo>
                    <a:pt x="308" y="0"/>
                  </a:lnTo>
                  <a:cubicBezTo>
                    <a:pt x="129" y="65"/>
                    <a:pt x="0" y="237"/>
                    <a:pt x="0" y="437"/>
                  </a:cubicBezTo>
                  <a:cubicBezTo>
                    <a:pt x="0" y="695"/>
                    <a:pt x="209" y="905"/>
                    <a:pt x="468" y="905"/>
                  </a:cubicBezTo>
                  <a:cubicBezTo>
                    <a:pt x="669" y="905"/>
                    <a:pt x="840" y="776"/>
                    <a:pt x="905" y="597"/>
                  </a:cubicBezTo>
                  <a:lnTo>
                    <a:pt x="905" y="597"/>
                  </a:lnTo>
                  <a:cubicBezTo>
                    <a:pt x="859" y="615"/>
                    <a:pt x="804" y="625"/>
                    <a:pt x="749" y="625"/>
                  </a:cubicBezTo>
                  <a:cubicBezTo>
                    <a:pt x="491" y="625"/>
                    <a:pt x="281" y="418"/>
                    <a:pt x="281" y="159"/>
                  </a:cubicBezTo>
                  <a:cubicBezTo>
                    <a:pt x="281" y="103"/>
                    <a:pt x="290" y="51"/>
                    <a:pt x="30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g1edb79aa7fa_0_0"/>
            <p:cNvSpPr/>
            <p:nvPr/>
          </p:nvSpPr>
          <p:spPr>
            <a:xfrm>
              <a:off x="2338840" y="3683101"/>
              <a:ext cx="27144" cy="17057"/>
            </a:xfrm>
            <a:custGeom>
              <a:rect b="b" l="l" r="r" t="t"/>
              <a:pathLst>
                <a:path extrusionOk="0" h="531" w="845">
                  <a:moveTo>
                    <a:pt x="397" y="1"/>
                  </a:moveTo>
                  <a:cubicBezTo>
                    <a:pt x="341" y="1"/>
                    <a:pt x="289" y="9"/>
                    <a:pt x="238" y="28"/>
                  </a:cubicBezTo>
                  <a:cubicBezTo>
                    <a:pt x="58" y="93"/>
                    <a:pt x="0" y="442"/>
                    <a:pt x="0" y="530"/>
                  </a:cubicBezTo>
                  <a:lnTo>
                    <a:pt x="779" y="509"/>
                  </a:lnTo>
                  <a:cubicBezTo>
                    <a:pt x="779" y="432"/>
                    <a:pt x="844" y="316"/>
                    <a:pt x="811" y="251"/>
                  </a:cubicBezTo>
                  <a:cubicBezTo>
                    <a:pt x="732" y="102"/>
                    <a:pt x="577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g1edb79aa7fa_0_0"/>
            <p:cNvSpPr/>
            <p:nvPr/>
          </p:nvSpPr>
          <p:spPr>
            <a:xfrm>
              <a:off x="2336591" y="3684001"/>
              <a:ext cx="29938" cy="18535"/>
            </a:xfrm>
            <a:custGeom>
              <a:rect b="b" l="l" r="r" t="t"/>
              <a:pathLst>
                <a:path extrusionOk="0" h="577" w="932">
                  <a:moveTo>
                    <a:pt x="308" y="0"/>
                  </a:moveTo>
                  <a:lnTo>
                    <a:pt x="308" y="0"/>
                  </a:lnTo>
                  <a:cubicBezTo>
                    <a:pt x="128" y="65"/>
                    <a:pt x="1" y="237"/>
                    <a:pt x="1" y="437"/>
                  </a:cubicBezTo>
                  <a:lnTo>
                    <a:pt x="1" y="576"/>
                  </a:lnTo>
                  <a:lnTo>
                    <a:pt x="932" y="576"/>
                  </a:lnTo>
                  <a:lnTo>
                    <a:pt x="932" y="437"/>
                  </a:lnTo>
                  <a:cubicBezTo>
                    <a:pt x="932" y="359"/>
                    <a:pt x="914" y="287"/>
                    <a:pt x="880" y="224"/>
                  </a:cubicBezTo>
                  <a:lnTo>
                    <a:pt x="346" y="224"/>
                  </a:lnTo>
                  <a:cubicBezTo>
                    <a:pt x="309" y="224"/>
                    <a:pt x="280" y="195"/>
                    <a:pt x="280" y="159"/>
                  </a:cubicBezTo>
                  <a:cubicBezTo>
                    <a:pt x="280" y="103"/>
                    <a:pt x="291" y="51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g1edb79aa7fa_0_0"/>
            <p:cNvSpPr/>
            <p:nvPr/>
          </p:nvSpPr>
          <p:spPr>
            <a:xfrm>
              <a:off x="2226984" y="3700127"/>
              <a:ext cx="250427" cy="53034"/>
            </a:xfrm>
            <a:custGeom>
              <a:rect b="b" l="l" r="r" t="t"/>
              <a:pathLst>
                <a:path extrusionOk="0" h="1651" w="7796">
                  <a:moveTo>
                    <a:pt x="244" y="0"/>
                  </a:moveTo>
                  <a:cubicBezTo>
                    <a:pt x="88" y="0"/>
                    <a:pt x="20" y="181"/>
                    <a:pt x="20" y="336"/>
                  </a:cubicBezTo>
                  <a:lnTo>
                    <a:pt x="1" y="1371"/>
                  </a:lnTo>
                  <a:cubicBezTo>
                    <a:pt x="1" y="1526"/>
                    <a:pt x="128" y="1651"/>
                    <a:pt x="282" y="1651"/>
                  </a:cubicBezTo>
                  <a:lnTo>
                    <a:pt x="7459" y="1633"/>
                  </a:lnTo>
                  <a:cubicBezTo>
                    <a:pt x="7613" y="1633"/>
                    <a:pt x="7794" y="1564"/>
                    <a:pt x="7795" y="1409"/>
                  </a:cubicBezTo>
                  <a:lnTo>
                    <a:pt x="7795" y="281"/>
                  </a:lnTo>
                  <a:cubicBezTo>
                    <a:pt x="7795" y="126"/>
                    <a:pt x="7669" y="0"/>
                    <a:pt x="7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g1edb79aa7fa_0_0"/>
            <p:cNvSpPr/>
            <p:nvPr/>
          </p:nvSpPr>
          <p:spPr>
            <a:xfrm>
              <a:off x="2225795" y="3700223"/>
              <a:ext cx="251616" cy="54255"/>
            </a:xfrm>
            <a:custGeom>
              <a:rect b="b" l="l" r="r" t="t"/>
              <a:pathLst>
                <a:path extrusionOk="0" h="1689" w="7833">
                  <a:moveTo>
                    <a:pt x="281" y="0"/>
                  </a:moveTo>
                  <a:cubicBezTo>
                    <a:pt x="128" y="0"/>
                    <a:pt x="0" y="125"/>
                    <a:pt x="0" y="280"/>
                  </a:cubicBezTo>
                  <a:lnTo>
                    <a:pt x="0" y="1407"/>
                  </a:lnTo>
                  <a:cubicBezTo>
                    <a:pt x="0" y="1561"/>
                    <a:pt x="125" y="1688"/>
                    <a:pt x="281" y="1688"/>
                  </a:cubicBezTo>
                  <a:lnTo>
                    <a:pt x="7551" y="1688"/>
                  </a:lnTo>
                  <a:cubicBezTo>
                    <a:pt x="7706" y="1688"/>
                    <a:pt x="7832" y="1564"/>
                    <a:pt x="7832" y="1407"/>
                  </a:cubicBezTo>
                  <a:lnTo>
                    <a:pt x="375" y="1407"/>
                  </a:lnTo>
                  <a:cubicBezTo>
                    <a:pt x="325" y="1407"/>
                    <a:pt x="281" y="1365"/>
                    <a:pt x="281" y="131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g1edb79aa7fa_0_0"/>
            <p:cNvSpPr/>
            <p:nvPr/>
          </p:nvSpPr>
          <p:spPr>
            <a:xfrm>
              <a:off x="2266207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1" y="839"/>
                    <a:pt x="139" y="839"/>
                  </a:cubicBezTo>
                  <a:cubicBezTo>
                    <a:pt x="217" y="839"/>
                    <a:pt x="281" y="775"/>
                    <a:pt x="278" y="700"/>
                  </a:cubicBezTo>
                  <a:lnTo>
                    <a:pt x="278" y="141"/>
                  </a:lnTo>
                  <a:cubicBezTo>
                    <a:pt x="278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g1edb79aa7fa_0_0"/>
            <p:cNvSpPr/>
            <p:nvPr/>
          </p:nvSpPr>
          <p:spPr>
            <a:xfrm>
              <a:off x="2284165" y="3713844"/>
              <a:ext cx="9026" cy="26951"/>
            </a:xfrm>
            <a:custGeom>
              <a:rect b="b" l="l" r="r" t="t"/>
              <a:pathLst>
                <a:path extrusionOk="0" h="839" w="281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2" y="839"/>
                    <a:pt x="139" y="839"/>
                  </a:cubicBezTo>
                  <a:cubicBezTo>
                    <a:pt x="217" y="839"/>
                    <a:pt x="281" y="775"/>
                    <a:pt x="279" y="700"/>
                  </a:cubicBezTo>
                  <a:lnTo>
                    <a:pt x="279" y="141"/>
                  </a:lnTo>
                  <a:cubicBezTo>
                    <a:pt x="279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g1edb79aa7fa_0_0"/>
            <p:cNvSpPr/>
            <p:nvPr/>
          </p:nvSpPr>
          <p:spPr>
            <a:xfrm>
              <a:off x="2302090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41" y="0"/>
                  </a:moveTo>
                  <a:cubicBezTo>
                    <a:pt x="65" y="0"/>
                    <a:pt x="1" y="63"/>
                    <a:pt x="1" y="141"/>
                  </a:cubicBezTo>
                  <a:lnTo>
                    <a:pt x="1" y="700"/>
                  </a:lnTo>
                  <a:cubicBezTo>
                    <a:pt x="1" y="775"/>
                    <a:pt x="63" y="839"/>
                    <a:pt x="141" y="839"/>
                  </a:cubicBezTo>
                  <a:cubicBezTo>
                    <a:pt x="218" y="839"/>
                    <a:pt x="282" y="775"/>
                    <a:pt x="280" y="700"/>
                  </a:cubicBezTo>
                  <a:lnTo>
                    <a:pt x="280" y="141"/>
                  </a:lnTo>
                  <a:cubicBezTo>
                    <a:pt x="280" y="64"/>
                    <a:pt x="217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g1edb79aa7fa_0_0"/>
            <p:cNvSpPr/>
            <p:nvPr/>
          </p:nvSpPr>
          <p:spPr>
            <a:xfrm>
              <a:off x="2406557" y="3718245"/>
              <a:ext cx="16864" cy="16864"/>
            </a:xfrm>
            <a:custGeom>
              <a:rect b="b" l="l" r="r" t="t"/>
              <a:pathLst>
                <a:path extrusionOk="0" h="525" w="525">
                  <a:moveTo>
                    <a:pt x="243" y="1"/>
                  </a:moveTo>
                  <a:cubicBezTo>
                    <a:pt x="215" y="1"/>
                    <a:pt x="187" y="5"/>
                    <a:pt x="162" y="14"/>
                  </a:cubicBezTo>
                  <a:cubicBezTo>
                    <a:pt x="162" y="14"/>
                    <a:pt x="0" y="156"/>
                    <a:pt x="0" y="282"/>
                  </a:cubicBezTo>
                  <a:cubicBezTo>
                    <a:pt x="0" y="435"/>
                    <a:pt x="90" y="525"/>
                    <a:pt x="243" y="525"/>
                  </a:cubicBezTo>
                  <a:cubicBezTo>
                    <a:pt x="369" y="525"/>
                    <a:pt x="511" y="363"/>
                    <a:pt x="511" y="363"/>
                  </a:cubicBezTo>
                  <a:cubicBezTo>
                    <a:pt x="520" y="337"/>
                    <a:pt x="524" y="309"/>
                    <a:pt x="524" y="282"/>
                  </a:cubicBezTo>
                  <a:cubicBezTo>
                    <a:pt x="524" y="128"/>
                    <a:pt x="400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g1edb79aa7fa_0_0"/>
            <p:cNvSpPr/>
            <p:nvPr/>
          </p:nvSpPr>
          <p:spPr>
            <a:xfrm>
              <a:off x="2405433" y="3718630"/>
              <a:ext cx="17603" cy="17667"/>
            </a:xfrm>
            <a:custGeom>
              <a:rect b="b" l="l" r="r" t="t"/>
              <a:pathLst>
                <a:path extrusionOk="0" h="550" w="548">
                  <a:moveTo>
                    <a:pt x="199" y="0"/>
                  </a:moveTo>
                  <a:lnTo>
                    <a:pt x="199" y="0"/>
                  </a:lnTo>
                  <a:cubicBezTo>
                    <a:pt x="84" y="35"/>
                    <a:pt x="1" y="141"/>
                    <a:pt x="1" y="268"/>
                  </a:cubicBezTo>
                  <a:cubicBezTo>
                    <a:pt x="1" y="422"/>
                    <a:pt x="125" y="549"/>
                    <a:pt x="280" y="549"/>
                  </a:cubicBezTo>
                  <a:cubicBezTo>
                    <a:pt x="407" y="549"/>
                    <a:pt x="513" y="465"/>
                    <a:pt x="548" y="349"/>
                  </a:cubicBezTo>
                  <a:lnTo>
                    <a:pt x="548" y="349"/>
                  </a:lnTo>
                  <a:cubicBezTo>
                    <a:pt x="522" y="358"/>
                    <a:pt x="494" y="362"/>
                    <a:pt x="467" y="362"/>
                  </a:cubicBezTo>
                  <a:cubicBezTo>
                    <a:pt x="313" y="362"/>
                    <a:pt x="186" y="238"/>
                    <a:pt x="186" y="82"/>
                  </a:cubicBezTo>
                  <a:cubicBezTo>
                    <a:pt x="186" y="53"/>
                    <a:pt x="190" y="25"/>
                    <a:pt x="19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g1edb79aa7fa_0_0"/>
            <p:cNvSpPr/>
            <p:nvPr/>
          </p:nvSpPr>
          <p:spPr>
            <a:xfrm>
              <a:off x="2227498" y="3481009"/>
              <a:ext cx="249849" cy="52745"/>
            </a:xfrm>
            <a:custGeom>
              <a:rect b="b" l="l" r="r" t="t"/>
              <a:pathLst>
                <a:path extrusionOk="0" h="1642" w="7778">
                  <a:moveTo>
                    <a:pt x="225" y="0"/>
                  </a:moveTo>
                  <a:cubicBezTo>
                    <a:pt x="70" y="0"/>
                    <a:pt x="1" y="256"/>
                    <a:pt x="1" y="411"/>
                  </a:cubicBezTo>
                  <a:lnTo>
                    <a:pt x="1" y="1342"/>
                  </a:lnTo>
                  <a:cubicBezTo>
                    <a:pt x="1" y="1498"/>
                    <a:pt x="128" y="1623"/>
                    <a:pt x="282" y="1623"/>
                  </a:cubicBezTo>
                  <a:lnTo>
                    <a:pt x="7310" y="1642"/>
                  </a:lnTo>
                  <a:cubicBezTo>
                    <a:pt x="7466" y="1642"/>
                    <a:pt x="7778" y="1552"/>
                    <a:pt x="7778" y="1398"/>
                  </a:cubicBezTo>
                  <a:lnTo>
                    <a:pt x="7778" y="281"/>
                  </a:lnTo>
                  <a:cubicBezTo>
                    <a:pt x="7778" y="125"/>
                    <a:pt x="7650" y="0"/>
                    <a:pt x="7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g1edb79aa7fa_0_0"/>
            <p:cNvSpPr/>
            <p:nvPr/>
          </p:nvSpPr>
          <p:spPr>
            <a:xfrm>
              <a:off x="2225795" y="3481009"/>
              <a:ext cx="251616" cy="53966"/>
            </a:xfrm>
            <a:custGeom>
              <a:rect b="b" l="l" r="r" t="t"/>
              <a:pathLst>
                <a:path extrusionOk="0" h="1680" w="7833">
                  <a:moveTo>
                    <a:pt x="281" y="0"/>
                  </a:moveTo>
                  <a:cubicBezTo>
                    <a:pt x="128" y="0"/>
                    <a:pt x="0" y="125"/>
                    <a:pt x="0" y="281"/>
                  </a:cubicBezTo>
                  <a:lnTo>
                    <a:pt x="0" y="1398"/>
                  </a:lnTo>
                  <a:cubicBezTo>
                    <a:pt x="0" y="1552"/>
                    <a:pt x="125" y="1679"/>
                    <a:pt x="281" y="1679"/>
                  </a:cubicBezTo>
                  <a:lnTo>
                    <a:pt x="7551" y="1679"/>
                  </a:lnTo>
                  <a:cubicBezTo>
                    <a:pt x="7706" y="1679"/>
                    <a:pt x="7832" y="1555"/>
                    <a:pt x="7832" y="1398"/>
                  </a:cubicBezTo>
                  <a:lnTo>
                    <a:pt x="375" y="1398"/>
                  </a:lnTo>
                  <a:cubicBezTo>
                    <a:pt x="325" y="1398"/>
                    <a:pt x="281" y="1357"/>
                    <a:pt x="281" y="130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g1edb79aa7fa_0_0"/>
            <p:cNvSpPr/>
            <p:nvPr/>
          </p:nvSpPr>
          <p:spPr>
            <a:xfrm>
              <a:off x="2245005" y="3498902"/>
              <a:ext cx="214450" cy="16864"/>
            </a:xfrm>
            <a:custGeom>
              <a:rect b="b" l="l" r="r" t="t"/>
              <a:pathLst>
                <a:path extrusionOk="0" h="525" w="6676">
                  <a:moveTo>
                    <a:pt x="242" y="0"/>
                  </a:moveTo>
                  <a:lnTo>
                    <a:pt x="94" y="38"/>
                  </a:lnTo>
                  <a:cubicBezTo>
                    <a:pt x="41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4" y="524"/>
                    <a:pt x="94" y="524"/>
                  </a:cubicBezTo>
                  <a:lnTo>
                    <a:pt x="6543" y="524"/>
                  </a:lnTo>
                  <a:cubicBezTo>
                    <a:pt x="6593" y="524"/>
                    <a:pt x="6635" y="484"/>
                    <a:pt x="6636" y="429"/>
                  </a:cubicBezTo>
                  <a:lnTo>
                    <a:pt x="6675" y="281"/>
                  </a:lnTo>
                  <a:lnTo>
                    <a:pt x="6675" y="95"/>
                  </a:lnTo>
                  <a:cubicBezTo>
                    <a:pt x="6675" y="42"/>
                    <a:pt x="6632" y="0"/>
                    <a:pt x="6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g1edb79aa7fa_0_0"/>
            <p:cNvSpPr/>
            <p:nvPr/>
          </p:nvSpPr>
          <p:spPr>
            <a:xfrm>
              <a:off x="2243753" y="3498935"/>
              <a:ext cx="215703" cy="18085"/>
            </a:xfrm>
            <a:custGeom>
              <a:rect b="b" l="l" r="r" t="t"/>
              <a:pathLst>
                <a:path extrusionOk="0" h="563" w="6715">
                  <a:moveTo>
                    <a:pt x="94" y="1"/>
                  </a:moveTo>
                  <a:cubicBezTo>
                    <a:pt x="43" y="1"/>
                    <a:pt x="0" y="43"/>
                    <a:pt x="0" y="95"/>
                  </a:cubicBezTo>
                  <a:lnTo>
                    <a:pt x="0" y="468"/>
                  </a:lnTo>
                  <a:cubicBezTo>
                    <a:pt x="0" y="519"/>
                    <a:pt x="42" y="563"/>
                    <a:pt x="94" y="563"/>
                  </a:cubicBezTo>
                  <a:lnTo>
                    <a:pt x="6620" y="563"/>
                  </a:lnTo>
                  <a:cubicBezTo>
                    <a:pt x="6671" y="563"/>
                    <a:pt x="6714" y="521"/>
                    <a:pt x="6714" y="468"/>
                  </a:cubicBezTo>
                  <a:lnTo>
                    <a:pt x="6714" y="282"/>
                  </a:lnTo>
                  <a:lnTo>
                    <a:pt x="337" y="282"/>
                  </a:lnTo>
                  <a:cubicBezTo>
                    <a:pt x="307" y="282"/>
                    <a:pt x="281" y="256"/>
                    <a:pt x="281" y="225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0" name="Google Shape;2690;g1edb79aa7fa_0_0"/>
          <p:cNvSpPr/>
          <p:nvPr/>
        </p:nvSpPr>
        <p:spPr>
          <a:xfrm>
            <a:off x="5780234" y="2363083"/>
            <a:ext cx="2302800" cy="8958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1" name="Google Shape;2691;g1edb79aa7fa_0_0"/>
          <p:cNvGrpSpPr/>
          <p:nvPr/>
        </p:nvGrpSpPr>
        <p:grpSpPr>
          <a:xfrm>
            <a:off x="5780218" y="2189810"/>
            <a:ext cx="2302855" cy="173346"/>
            <a:chOff x="1290775" y="1427529"/>
            <a:chExt cx="2867100" cy="218100"/>
          </a:xfrm>
        </p:grpSpPr>
        <p:sp>
          <p:nvSpPr>
            <p:cNvPr id="2692" name="Google Shape;2692;g1edb79aa7fa_0_0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g1edb79aa7fa_0_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g1edb79aa7fa_0_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g1edb79aa7fa_0_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6" name="Google Shape;2696;g1edb79aa7fa_0_0"/>
          <p:cNvSpPr txBox="1"/>
          <p:nvPr>
            <p:ph idx="5" type="title"/>
          </p:nvPr>
        </p:nvSpPr>
        <p:spPr>
          <a:xfrm>
            <a:off x="5780234" y="2363083"/>
            <a:ext cx="2302800" cy="41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Transformers for Audio</a:t>
            </a:r>
            <a:endParaRPr sz="1300"/>
          </a:p>
        </p:txBody>
      </p:sp>
      <p:sp>
        <p:nvSpPr>
          <p:cNvPr id="2697" name="Google Shape;2697;g1edb79aa7fa_0_0"/>
          <p:cNvSpPr txBox="1"/>
          <p:nvPr>
            <p:ph idx="6" type="subTitle"/>
          </p:nvPr>
        </p:nvSpPr>
        <p:spPr>
          <a:xfrm>
            <a:off x="5780250" y="2782475"/>
            <a:ext cx="2302800" cy="85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Audio y transformers para clasificacion, ASR, TTS. </a:t>
            </a:r>
            <a:endParaRPr sz="1200"/>
          </a:p>
        </p:txBody>
      </p:sp>
      <p:grpSp>
        <p:nvGrpSpPr>
          <p:cNvPr id="2698" name="Google Shape;2698;g1edb79aa7fa_0_0"/>
          <p:cNvGrpSpPr/>
          <p:nvPr/>
        </p:nvGrpSpPr>
        <p:grpSpPr>
          <a:xfrm>
            <a:off x="5117818" y="2422400"/>
            <a:ext cx="522923" cy="603764"/>
            <a:chOff x="4876875" y="1427500"/>
            <a:chExt cx="1130400" cy="1319125"/>
          </a:xfrm>
        </p:grpSpPr>
        <p:sp>
          <p:nvSpPr>
            <p:cNvPr id="2699" name="Google Shape;2699;g1edb79aa7fa_0_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g1edb79aa7fa_0_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01" name="Google Shape;2701;g1edb79aa7fa_0_0"/>
          <p:cNvCxnSpPr>
            <a:stCxn id="2699" idx="3"/>
            <a:endCxn id="2696" idx="1"/>
          </p:cNvCxnSpPr>
          <p:nvPr/>
        </p:nvCxnSpPr>
        <p:spPr>
          <a:xfrm flipH="1" rot="10800000">
            <a:off x="5640741" y="2572899"/>
            <a:ext cx="139500" cy="201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02" name="Google Shape;2702;g1edb79aa7fa_0_0"/>
          <p:cNvGrpSpPr/>
          <p:nvPr/>
        </p:nvGrpSpPr>
        <p:grpSpPr>
          <a:xfrm>
            <a:off x="5232699" y="2662239"/>
            <a:ext cx="293182" cy="297461"/>
            <a:chOff x="2205011" y="2189177"/>
            <a:chExt cx="293182" cy="297461"/>
          </a:xfrm>
        </p:grpSpPr>
        <p:sp>
          <p:nvSpPr>
            <p:cNvPr id="2703" name="Google Shape;2703;g1edb79aa7fa_0_0"/>
            <p:cNvSpPr/>
            <p:nvPr/>
          </p:nvSpPr>
          <p:spPr>
            <a:xfrm>
              <a:off x="2347160" y="2189177"/>
              <a:ext cx="15997" cy="135621"/>
            </a:xfrm>
            <a:custGeom>
              <a:rect b="b" l="l" r="r" t="t"/>
              <a:pathLst>
                <a:path extrusionOk="0" h="4222" w="498">
                  <a:moveTo>
                    <a:pt x="360" y="0"/>
                  </a:moveTo>
                  <a:cubicBezTo>
                    <a:pt x="283" y="0"/>
                    <a:pt x="222" y="62"/>
                    <a:pt x="222" y="138"/>
                  </a:cubicBezTo>
                  <a:cubicBezTo>
                    <a:pt x="222" y="443"/>
                    <a:pt x="171" y="594"/>
                    <a:pt x="118" y="752"/>
                  </a:cubicBezTo>
                  <a:cubicBezTo>
                    <a:pt x="60" y="922"/>
                    <a:pt x="1" y="1102"/>
                    <a:pt x="1" y="1454"/>
                  </a:cubicBezTo>
                  <a:cubicBezTo>
                    <a:pt x="1" y="1804"/>
                    <a:pt x="60" y="1983"/>
                    <a:pt x="118" y="2156"/>
                  </a:cubicBezTo>
                  <a:cubicBezTo>
                    <a:pt x="171" y="2312"/>
                    <a:pt x="222" y="2463"/>
                    <a:pt x="222" y="2768"/>
                  </a:cubicBezTo>
                  <a:cubicBezTo>
                    <a:pt x="222" y="3075"/>
                    <a:pt x="171" y="3224"/>
                    <a:pt x="118" y="3382"/>
                  </a:cubicBezTo>
                  <a:cubicBezTo>
                    <a:pt x="60" y="3554"/>
                    <a:pt x="1" y="3770"/>
                    <a:pt x="1" y="4120"/>
                  </a:cubicBezTo>
                  <a:cubicBezTo>
                    <a:pt x="1" y="4197"/>
                    <a:pt x="63" y="4221"/>
                    <a:pt x="138" y="4221"/>
                  </a:cubicBezTo>
                  <a:cubicBezTo>
                    <a:pt x="215" y="4221"/>
                    <a:pt x="276" y="4197"/>
                    <a:pt x="276" y="4122"/>
                  </a:cubicBezTo>
                  <a:cubicBezTo>
                    <a:pt x="276" y="3815"/>
                    <a:pt x="326" y="3628"/>
                    <a:pt x="378" y="3470"/>
                  </a:cubicBezTo>
                  <a:cubicBezTo>
                    <a:pt x="436" y="3299"/>
                    <a:pt x="497" y="3120"/>
                    <a:pt x="497" y="2768"/>
                  </a:cubicBezTo>
                  <a:cubicBezTo>
                    <a:pt x="497" y="2418"/>
                    <a:pt x="436" y="2238"/>
                    <a:pt x="378" y="2066"/>
                  </a:cubicBezTo>
                  <a:cubicBezTo>
                    <a:pt x="326" y="1910"/>
                    <a:pt x="276" y="1759"/>
                    <a:pt x="276" y="1454"/>
                  </a:cubicBezTo>
                  <a:cubicBezTo>
                    <a:pt x="276" y="1148"/>
                    <a:pt x="326" y="998"/>
                    <a:pt x="378" y="840"/>
                  </a:cubicBezTo>
                  <a:cubicBezTo>
                    <a:pt x="436" y="668"/>
                    <a:pt x="497" y="488"/>
                    <a:pt x="497" y="138"/>
                  </a:cubicBezTo>
                  <a:cubicBezTo>
                    <a:pt x="497" y="61"/>
                    <a:pt x="435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g1edb79aa7fa_0_0"/>
            <p:cNvSpPr/>
            <p:nvPr/>
          </p:nvSpPr>
          <p:spPr>
            <a:xfrm>
              <a:off x="2339258" y="2321528"/>
              <a:ext cx="25987" cy="23000"/>
            </a:xfrm>
            <a:custGeom>
              <a:rect b="b" l="l" r="r" t="t"/>
              <a:pathLst>
                <a:path extrusionOk="0" h="716" w="809">
                  <a:moveTo>
                    <a:pt x="238" y="0"/>
                  </a:moveTo>
                  <a:lnTo>
                    <a:pt x="183" y="36"/>
                  </a:lnTo>
                  <a:cubicBezTo>
                    <a:pt x="82" y="36"/>
                    <a:pt x="1" y="119"/>
                    <a:pt x="1" y="220"/>
                  </a:cubicBezTo>
                  <a:lnTo>
                    <a:pt x="1" y="715"/>
                  </a:lnTo>
                  <a:lnTo>
                    <a:pt x="772" y="715"/>
                  </a:lnTo>
                  <a:lnTo>
                    <a:pt x="808" y="440"/>
                  </a:lnTo>
                  <a:lnTo>
                    <a:pt x="808" y="184"/>
                  </a:lnTo>
                  <a:cubicBezTo>
                    <a:pt x="805" y="83"/>
                    <a:pt x="724" y="0"/>
                    <a:pt x="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g1edb79aa7fa_0_0"/>
            <p:cNvSpPr/>
            <p:nvPr/>
          </p:nvSpPr>
          <p:spPr>
            <a:xfrm>
              <a:off x="2338005" y="2321528"/>
              <a:ext cx="27144" cy="25955"/>
            </a:xfrm>
            <a:custGeom>
              <a:rect b="b" l="l" r="r" t="t"/>
              <a:pathLst>
                <a:path extrusionOk="0" h="808" w="845">
                  <a:moveTo>
                    <a:pt x="183" y="0"/>
                  </a:moveTo>
                  <a:cubicBezTo>
                    <a:pt x="81" y="0"/>
                    <a:pt x="0" y="83"/>
                    <a:pt x="0" y="184"/>
                  </a:cubicBezTo>
                  <a:lnTo>
                    <a:pt x="0" y="808"/>
                  </a:lnTo>
                  <a:lnTo>
                    <a:pt x="844" y="808"/>
                  </a:lnTo>
                  <a:lnTo>
                    <a:pt x="844" y="440"/>
                  </a:lnTo>
                  <a:lnTo>
                    <a:pt x="367" y="440"/>
                  </a:lnTo>
                  <a:cubicBezTo>
                    <a:pt x="366" y="440"/>
                    <a:pt x="365" y="440"/>
                    <a:pt x="364" y="440"/>
                  </a:cubicBezTo>
                  <a:cubicBezTo>
                    <a:pt x="315" y="440"/>
                    <a:pt x="275" y="399"/>
                    <a:pt x="275" y="350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g1edb79aa7fa_0_0"/>
            <p:cNvSpPr/>
            <p:nvPr/>
          </p:nvSpPr>
          <p:spPr>
            <a:xfrm>
              <a:off x="2207613" y="2344528"/>
              <a:ext cx="290580" cy="140022"/>
            </a:xfrm>
            <a:custGeom>
              <a:rect b="b" l="l" r="r" t="t"/>
              <a:pathLst>
                <a:path extrusionOk="0" h="4359" w="9046">
                  <a:moveTo>
                    <a:pt x="196" y="1"/>
                  </a:moveTo>
                  <a:lnTo>
                    <a:pt x="93" y="89"/>
                  </a:lnTo>
                  <a:cubicBezTo>
                    <a:pt x="42" y="89"/>
                    <a:pt x="0" y="131"/>
                    <a:pt x="0" y="182"/>
                  </a:cubicBezTo>
                  <a:lnTo>
                    <a:pt x="31" y="4200"/>
                  </a:lnTo>
                  <a:cubicBezTo>
                    <a:pt x="31" y="4251"/>
                    <a:pt x="73" y="4293"/>
                    <a:pt x="123" y="4293"/>
                  </a:cubicBezTo>
                  <a:lnTo>
                    <a:pt x="8837" y="4358"/>
                  </a:lnTo>
                  <a:cubicBezTo>
                    <a:pt x="8887" y="4358"/>
                    <a:pt x="8926" y="4316"/>
                    <a:pt x="8928" y="4265"/>
                  </a:cubicBezTo>
                  <a:lnTo>
                    <a:pt x="9045" y="4150"/>
                  </a:lnTo>
                  <a:lnTo>
                    <a:pt x="9045" y="276"/>
                  </a:lnTo>
                  <a:cubicBezTo>
                    <a:pt x="9045" y="124"/>
                    <a:pt x="8922" y="1"/>
                    <a:pt x="8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g1edb79aa7fa_0_0"/>
            <p:cNvSpPr/>
            <p:nvPr/>
          </p:nvSpPr>
          <p:spPr>
            <a:xfrm>
              <a:off x="2205011" y="2344496"/>
              <a:ext cx="293118" cy="142142"/>
            </a:xfrm>
            <a:custGeom>
              <a:rect b="b" l="l" r="r" t="t"/>
              <a:pathLst>
                <a:path extrusionOk="0" h="4425" w="9125">
                  <a:moveTo>
                    <a:pt x="275" y="0"/>
                  </a:moveTo>
                  <a:cubicBezTo>
                    <a:pt x="123" y="0"/>
                    <a:pt x="0" y="123"/>
                    <a:pt x="0" y="275"/>
                  </a:cubicBezTo>
                  <a:lnTo>
                    <a:pt x="0" y="4149"/>
                  </a:lnTo>
                  <a:cubicBezTo>
                    <a:pt x="0" y="4301"/>
                    <a:pt x="123" y="4424"/>
                    <a:pt x="275" y="4424"/>
                  </a:cubicBezTo>
                  <a:lnTo>
                    <a:pt x="8850" y="4424"/>
                  </a:lnTo>
                  <a:cubicBezTo>
                    <a:pt x="9002" y="4424"/>
                    <a:pt x="9125" y="4301"/>
                    <a:pt x="9125" y="4149"/>
                  </a:cubicBezTo>
                  <a:lnTo>
                    <a:pt x="366" y="4149"/>
                  </a:lnTo>
                  <a:lnTo>
                    <a:pt x="366" y="4152"/>
                  </a:lnTo>
                  <a:cubicBezTo>
                    <a:pt x="316" y="4152"/>
                    <a:pt x="275" y="4110"/>
                    <a:pt x="275" y="4059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g1edb79aa7fa_0_0"/>
            <p:cNvSpPr/>
            <p:nvPr/>
          </p:nvSpPr>
          <p:spPr>
            <a:xfrm>
              <a:off x="2223836" y="2363385"/>
              <a:ext cx="256627" cy="104494"/>
            </a:xfrm>
            <a:custGeom>
              <a:rect b="b" l="l" r="r" t="t"/>
              <a:pathLst>
                <a:path extrusionOk="0" h="3253" w="7989">
                  <a:moveTo>
                    <a:pt x="92" y="0"/>
                  </a:moveTo>
                  <a:cubicBezTo>
                    <a:pt x="41" y="0"/>
                    <a:pt x="0" y="42"/>
                    <a:pt x="0" y="93"/>
                  </a:cubicBezTo>
                  <a:lnTo>
                    <a:pt x="0" y="3160"/>
                  </a:lnTo>
                  <a:cubicBezTo>
                    <a:pt x="0" y="3211"/>
                    <a:pt x="41" y="3253"/>
                    <a:pt x="92" y="3253"/>
                  </a:cubicBezTo>
                  <a:lnTo>
                    <a:pt x="7861" y="3253"/>
                  </a:lnTo>
                  <a:cubicBezTo>
                    <a:pt x="7912" y="3253"/>
                    <a:pt x="7952" y="3211"/>
                    <a:pt x="7952" y="3159"/>
                  </a:cubicBezTo>
                  <a:lnTo>
                    <a:pt x="7989" y="3011"/>
                  </a:lnTo>
                  <a:lnTo>
                    <a:pt x="7989" y="514"/>
                  </a:lnTo>
                  <a:lnTo>
                    <a:pt x="7952" y="93"/>
                  </a:lnTo>
                  <a:cubicBezTo>
                    <a:pt x="7952" y="42"/>
                    <a:pt x="7912" y="0"/>
                    <a:pt x="7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g1edb79aa7fa_0_0"/>
            <p:cNvSpPr/>
            <p:nvPr/>
          </p:nvSpPr>
          <p:spPr>
            <a:xfrm>
              <a:off x="2222679" y="2379126"/>
              <a:ext cx="257783" cy="89975"/>
            </a:xfrm>
            <a:custGeom>
              <a:rect b="b" l="l" r="r" t="t"/>
              <a:pathLst>
                <a:path extrusionOk="0" h="2801" w="8025">
                  <a:moveTo>
                    <a:pt x="22" y="1"/>
                  </a:moveTo>
                  <a:lnTo>
                    <a:pt x="0" y="27"/>
                  </a:lnTo>
                  <a:lnTo>
                    <a:pt x="0" y="2708"/>
                  </a:lnTo>
                  <a:cubicBezTo>
                    <a:pt x="0" y="2759"/>
                    <a:pt x="41" y="2801"/>
                    <a:pt x="91" y="2801"/>
                  </a:cubicBezTo>
                  <a:lnTo>
                    <a:pt x="7933" y="2801"/>
                  </a:lnTo>
                  <a:cubicBezTo>
                    <a:pt x="7984" y="2801"/>
                    <a:pt x="8025" y="2759"/>
                    <a:pt x="8025" y="2708"/>
                  </a:cubicBezTo>
                  <a:lnTo>
                    <a:pt x="8025" y="2525"/>
                  </a:lnTo>
                  <a:lnTo>
                    <a:pt x="367" y="2525"/>
                  </a:lnTo>
                  <a:lnTo>
                    <a:pt x="367" y="2524"/>
                  </a:lnTo>
                  <a:cubicBezTo>
                    <a:pt x="316" y="2524"/>
                    <a:pt x="275" y="2482"/>
                    <a:pt x="275" y="2431"/>
                  </a:cubicBezTo>
                  <a:lnTo>
                    <a:pt x="275" y="2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g1edb79aa7fa_0_0"/>
            <p:cNvSpPr/>
            <p:nvPr/>
          </p:nvSpPr>
          <p:spPr>
            <a:xfrm>
              <a:off x="2410862" y="2415651"/>
              <a:ext cx="16543" cy="16575"/>
            </a:xfrm>
            <a:custGeom>
              <a:rect b="b" l="l" r="r" t="t"/>
              <a:pathLst>
                <a:path extrusionOk="0" h="516" w="515">
                  <a:moveTo>
                    <a:pt x="240" y="0"/>
                  </a:moveTo>
                  <a:cubicBezTo>
                    <a:pt x="212" y="0"/>
                    <a:pt x="186" y="3"/>
                    <a:pt x="160" y="13"/>
                  </a:cubicBezTo>
                  <a:cubicBezTo>
                    <a:pt x="46" y="46"/>
                    <a:pt x="1" y="238"/>
                    <a:pt x="1" y="277"/>
                  </a:cubicBezTo>
                  <a:cubicBezTo>
                    <a:pt x="1" y="429"/>
                    <a:pt x="88" y="516"/>
                    <a:pt x="240" y="516"/>
                  </a:cubicBezTo>
                  <a:cubicBezTo>
                    <a:pt x="282" y="516"/>
                    <a:pt x="470" y="471"/>
                    <a:pt x="505" y="356"/>
                  </a:cubicBezTo>
                  <a:cubicBezTo>
                    <a:pt x="509" y="329"/>
                    <a:pt x="515" y="303"/>
                    <a:pt x="515" y="275"/>
                  </a:cubicBezTo>
                  <a:cubicBezTo>
                    <a:pt x="515" y="123"/>
                    <a:pt x="392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g1edb79aa7fa_0_0"/>
            <p:cNvSpPr/>
            <p:nvPr/>
          </p:nvSpPr>
          <p:spPr>
            <a:xfrm>
              <a:off x="2409706" y="2416068"/>
              <a:ext cx="17378" cy="17314"/>
            </a:xfrm>
            <a:custGeom>
              <a:rect b="b" l="l" r="r" t="t"/>
              <a:pathLst>
                <a:path extrusionOk="0" h="539" w="541">
                  <a:moveTo>
                    <a:pt x="196" y="0"/>
                  </a:moveTo>
                  <a:cubicBezTo>
                    <a:pt x="82" y="35"/>
                    <a:pt x="1" y="139"/>
                    <a:pt x="1" y="264"/>
                  </a:cubicBezTo>
                  <a:cubicBezTo>
                    <a:pt x="1" y="416"/>
                    <a:pt x="124" y="539"/>
                    <a:pt x="276" y="539"/>
                  </a:cubicBezTo>
                  <a:cubicBezTo>
                    <a:pt x="400" y="539"/>
                    <a:pt x="506" y="456"/>
                    <a:pt x="541" y="343"/>
                  </a:cubicBezTo>
                  <a:lnTo>
                    <a:pt x="541" y="343"/>
                  </a:lnTo>
                  <a:cubicBezTo>
                    <a:pt x="513" y="349"/>
                    <a:pt x="486" y="355"/>
                    <a:pt x="458" y="355"/>
                  </a:cubicBezTo>
                  <a:cubicBezTo>
                    <a:pt x="306" y="355"/>
                    <a:pt x="183" y="232"/>
                    <a:pt x="183" y="80"/>
                  </a:cubicBezTo>
                  <a:cubicBezTo>
                    <a:pt x="183" y="52"/>
                    <a:pt x="187" y="25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g1edb79aa7fa_0_0"/>
            <p:cNvSpPr/>
            <p:nvPr/>
          </p:nvSpPr>
          <p:spPr>
            <a:xfrm>
              <a:off x="2445877" y="2415651"/>
              <a:ext cx="16929" cy="17025"/>
            </a:xfrm>
            <a:custGeom>
              <a:rect b="b" l="l" r="r" t="t"/>
              <a:pathLst>
                <a:path extrusionOk="0" h="530" w="527">
                  <a:moveTo>
                    <a:pt x="251" y="0"/>
                  </a:moveTo>
                  <a:cubicBezTo>
                    <a:pt x="225" y="0"/>
                    <a:pt x="198" y="3"/>
                    <a:pt x="172" y="13"/>
                  </a:cubicBezTo>
                  <a:cubicBezTo>
                    <a:pt x="59" y="46"/>
                    <a:pt x="1" y="246"/>
                    <a:pt x="1" y="282"/>
                  </a:cubicBezTo>
                  <a:cubicBezTo>
                    <a:pt x="1" y="434"/>
                    <a:pt x="105" y="530"/>
                    <a:pt x="259" y="530"/>
                  </a:cubicBezTo>
                  <a:cubicBezTo>
                    <a:pt x="269" y="530"/>
                    <a:pt x="483" y="469"/>
                    <a:pt x="518" y="356"/>
                  </a:cubicBezTo>
                  <a:cubicBezTo>
                    <a:pt x="521" y="329"/>
                    <a:pt x="526" y="303"/>
                    <a:pt x="526" y="275"/>
                  </a:cubicBezTo>
                  <a:cubicBezTo>
                    <a:pt x="526" y="123"/>
                    <a:pt x="403" y="0"/>
                    <a:pt x="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g1edb79aa7fa_0_0"/>
            <p:cNvSpPr/>
            <p:nvPr/>
          </p:nvSpPr>
          <p:spPr>
            <a:xfrm>
              <a:off x="2445106" y="2416068"/>
              <a:ext cx="17378" cy="17314"/>
            </a:xfrm>
            <a:custGeom>
              <a:rect b="b" l="l" r="r" t="t"/>
              <a:pathLst>
                <a:path extrusionOk="0" h="539" w="541">
                  <a:moveTo>
                    <a:pt x="196" y="0"/>
                  </a:moveTo>
                  <a:lnTo>
                    <a:pt x="196" y="0"/>
                  </a:lnTo>
                  <a:cubicBezTo>
                    <a:pt x="83" y="35"/>
                    <a:pt x="0" y="139"/>
                    <a:pt x="0" y="264"/>
                  </a:cubicBezTo>
                  <a:cubicBezTo>
                    <a:pt x="0" y="416"/>
                    <a:pt x="123" y="539"/>
                    <a:pt x="275" y="539"/>
                  </a:cubicBezTo>
                  <a:cubicBezTo>
                    <a:pt x="400" y="539"/>
                    <a:pt x="506" y="456"/>
                    <a:pt x="540" y="343"/>
                  </a:cubicBezTo>
                  <a:lnTo>
                    <a:pt x="540" y="343"/>
                  </a:lnTo>
                  <a:cubicBezTo>
                    <a:pt x="513" y="349"/>
                    <a:pt x="485" y="355"/>
                    <a:pt x="459" y="355"/>
                  </a:cubicBezTo>
                  <a:cubicBezTo>
                    <a:pt x="307" y="355"/>
                    <a:pt x="184" y="232"/>
                    <a:pt x="184" y="80"/>
                  </a:cubicBezTo>
                  <a:cubicBezTo>
                    <a:pt x="184" y="52"/>
                    <a:pt x="187" y="25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g1edb79aa7fa_0_0"/>
            <p:cNvSpPr/>
            <p:nvPr/>
          </p:nvSpPr>
          <p:spPr>
            <a:xfrm>
              <a:off x="2408228" y="2446618"/>
              <a:ext cx="20623" cy="8866"/>
            </a:xfrm>
            <a:custGeom>
              <a:rect b="b" l="l" r="r" t="t"/>
              <a:pathLst>
                <a:path extrusionOk="0" h="276" w="642">
                  <a:moveTo>
                    <a:pt x="136" y="0"/>
                  </a:moveTo>
                  <a:cubicBezTo>
                    <a:pt x="61" y="0"/>
                    <a:pt x="0" y="63"/>
                    <a:pt x="0" y="138"/>
                  </a:cubicBezTo>
                  <a:cubicBezTo>
                    <a:pt x="0" y="215"/>
                    <a:pt x="61" y="275"/>
                    <a:pt x="136" y="275"/>
                  </a:cubicBezTo>
                  <a:lnTo>
                    <a:pt x="504" y="275"/>
                  </a:lnTo>
                  <a:cubicBezTo>
                    <a:pt x="581" y="275"/>
                    <a:pt x="642" y="215"/>
                    <a:pt x="642" y="138"/>
                  </a:cubicBezTo>
                  <a:cubicBezTo>
                    <a:pt x="642" y="63"/>
                    <a:pt x="581" y="0"/>
                    <a:pt x="50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g1edb79aa7fa_0_0"/>
            <p:cNvSpPr/>
            <p:nvPr/>
          </p:nvSpPr>
          <p:spPr>
            <a:xfrm>
              <a:off x="2443629" y="2446618"/>
              <a:ext cx="20655" cy="8866"/>
            </a:xfrm>
            <a:custGeom>
              <a:rect b="b" l="l" r="r" t="t"/>
              <a:pathLst>
                <a:path extrusionOk="0" h="276" w="643">
                  <a:moveTo>
                    <a:pt x="138" y="0"/>
                  </a:moveTo>
                  <a:cubicBezTo>
                    <a:pt x="61" y="0"/>
                    <a:pt x="0" y="63"/>
                    <a:pt x="0" y="138"/>
                  </a:cubicBezTo>
                  <a:cubicBezTo>
                    <a:pt x="0" y="215"/>
                    <a:pt x="61" y="275"/>
                    <a:pt x="138" y="275"/>
                  </a:cubicBezTo>
                  <a:lnTo>
                    <a:pt x="505" y="275"/>
                  </a:lnTo>
                  <a:cubicBezTo>
                    <a:pt x="581" y="275"/>
                    <a:pt x="643" y="215"/>
                    <a:pt x="643" y="138"/>
                  </a:cubicBezTo>
                  <a:cubicBezTo>
                    <a:pt x="643" y="63"/>
                    <a:pt x="581" y="0"/>
                    <a:pt x="505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g1edb79aa7fa_0_0"/>
            <p:cNvSpPr/>
            <p:nvPr/>
          </p:nvSpPr>
          <p:spPr>
            <a:xfrm>
              <a:off x="2414075" y="2393517"/>
              <a:ext cx="44265" cy="8866"/>
            </a:xfrm>
            <a:custGeom>
              <a:rect b="b" l="l" r="r" t="t"/>
              <a:pathLst>
                <a:path extrusionOk="0" h="276" w="1378">
                  <a:moveTo>
                    <a:pt x="138" y="0"/>
                  </a:moveTo>
                  <a:cubicBezTo>
                    <a:pt x="62" y="0"/>
                    <a:pt x="1" y="61"/>
                    <a:pt x="1" y="138"/>
                  </a:cubicBezTo>
                  <a:cubicBezTo>
                    <a:pt x="1" y="213"/>
                    <a:pt x="62" y="275"/>
                    <a:pt x="138" y="275"/>
                  </a:cubicBezTo>
                  <a:lnTo>
                    <a:pt x="1240" y="275"/>
                  </a:lnTo>
                  <a:cubicBezTo>
                    <a:pt x="1317" y="275"/>
                    <a:pt x="1377" y="213"/>
                    <a:pt x="1377" y="138"/>
                  </a:cubicBezTo>
                  <a:cubicBezTo>
                    <a:pt x="1377" y="61"/>
                    <a:pt x="1315" y="0"/>
                    <a:pt x="124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g1edb79aa7fa_0_0"/>
            <p:cNvSpPr/>
            <p:nvPr/>
          </p:nvSpPr>
          <p:spPr>
            <a:xfrm>
              <a:off x="2223836" y="2362196"/>
              <a:ext cx="256627" cy="17699"/>
            </a:xfrm>
            <a:custGeom>
              <a:rect b="b" l="l" r="r" t="t"/>
              <a:pathLst>
                <a:path extrusionOk="0" h="551" w="7989">
                  <a:moveTo>
                    <a:pt x="239" y="1"/>
                  </a:moveTo>
                  <a:lnTo>
                    <a:pt x="92" y="37"/>
                  </a:lnTo>
                  <a:cubicBezTo>
                    <a:pt x="41" y="37"/>
                    <a:pt x="0" y="79"/>
                    <a:pt x="0" y="130"/>
                  </a:cubicBezTo>
                  <a:lnTo>
                    <a:pt x="0" y="515"/>
                  </a:lnTo>
                  <a:lnTo>
                    <a:pt x="239" y="551"/>
                  </a:lnTo>
                  <a:lnTo>
                    <a:pt x="7989" y="551"/>
                  </a:lnTo>
                  <a:lnTo>
                    <a:pt x="7989" y="92"/>
                  </a:lnTo>
                  <a:cubicBezTo>
                    <a:pt x="7989" y="43"/>
                    <a:pt x="7948" y="1"/>
                    <a:pt x="7897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g1edb79aa7fa_0_0"/>
            <p:cNvSpPr/>
            <p:nvPr/>
          </p:nvSpPr>
          <p:spPr>
            <a:xfrm>
              <a:off x="2222679" y="2362196"/>
              <a:ext cx="8866" cy="17764"/>
            </a:xfrm>
            <a:custGeom>
              <a:rect b="b" l="l" r="r" t="t"/>
              <a:pathLst>
                <a:path extrusionOk="0" h="553" w="276">
                  <a:moveTo>
                    <a:pt x="91" y="1"/>
                  </a:moveTo>
                  <a:cubicBezTo>
                    <a:pt x="80" y="1"/>
                    <a:pt x="67" y="4"/>
                    <a:pt x="55" y="8"/>
                  </a:cubicBezTo>
                  <a:cubicBezTo>
                    <a:pt x="34" y="18"/>
                    <a:pt x="16" y="36"/>
                    <a:pt x="8" y="57"/>
                  </a:cubicBezTo>
                  <a:cubicBezTo>
                    <a:pt x="2" y="69"/>
                    <a:pt x="0" y="80"/>
                    <a:pt x="0" y="93"/>
                  </a:cubicBezTo>
                  <a:lnTo>
                    <a:pt x="0" y="552"/>
                  </a:lnTo>
                  <a:lnTo>
                    <a:pt x="275" y="552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DDD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g1edb79aa7fa_0_0"/>
            <p:cNvSpPr/>
            <p:nvPr/>
          </p:nvSpPr>
          <p:spPr>
            <a:xfrm>
              <a:off x="2314426" y="2415747"/>
              <a:ext cx="75552" cy="34114"/>
            </a:xfrm>
            <a:custGeom>
              <a:rect b="b" l="l" r="r" t="t"/>
              <a:pathLst>
                <a:path extrusionOk="0" h="1062" w="2352">
                  <a:moveTo>
                    <a:pt x="239" y="0"/>
                  </a:moveTo>
                  <a:cubicBezTo>
                    <a:pt x="87" y="0"/>
                    <a:pt x="0" y="162"/>
                    <a:pt x="0" y="314"/>
                  </a:cubicBezTo>
                  <a:lnTo>
                    <a:pt x="0" y="786"/>
                  </a:lnTo>
                  <a:cubicBezTo>
                    <a:pt x="0" y="938"/>
                    <a:pt x="124" y="1061"/>
                    <a:pt x="276" y="1061"/>
                  </a:cubicBezTo>
                  <a:lnTo>
                    <a:pt x="2039" y="1061"/>
                  </a:lnTo>
                  <a:cubicBezTo>
                    <a:pt x="2191" y="1061"/>
                    <a:pt x="2350" y="974"/>
                    <a:pt x="2351" y="822"/>
                  </a:cubicBezTo>
                  <a:lnTo>
                    <a:pt x="2351" y="275"/>
                  </a:lnTo>
                  <a:cubicBezTo>
                    <a:pt x="2351" y="125"/>
                    <a:pt x="2228" y="0"/>
                    <a:pt x="2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g1edb79aa7fa_0_0"/>
            <p:cNvSpPr/>
            <p:nvPr/>
          </p:nvSpPr>
          <p:spPr>
            <a:xfrm>
              <a:off x="2313205" y="2415747"/>
              <a:ext cx="76709" cy="35271"/>
            </a:xfrm>
            <a:custGeom>
              <a:rect b="b" l="l" r="r" t="t"/>
              <a:pathLst>
                <a:path extrusionOk="0" h="1098" w="2388">
                  <a:moveTo>
                    <a:pt x="276" y="0"/>
                  </a:moveTo>
                  <a:cubicBezTo>
                    <a:pt x="124" y="0"/>
                    <a:pt x="1" y="125"/>
                    <a:pt x="1" y="275"/>
                  </a:cubicBezTo>
                  <a:lnTo>
                    <a:pt x="1" y="822"/>
                  </a:lnTo>
                  <a:cubicBezTo>
                    <a:pt x="1" y="974"/>
                    <a:pt x="124" y="1097"/>
                    <a:pt x="276" y="1097"/>
                  </a:cubicBezTo>
                  <a:lnTo>
                    <a:pt x="2113" y="1097"/>
                  </a:lnTo>
                  <a:cubicBezTo>
                    <a:pt x="2265" y="1097"/>
                    <a:pt x="2388" y="974"/>
                    <a:pt x="2388" y="822"/>
                  </a:cubicBezTo>
                  <a:lnTo>
                    <a:pt x="331" y="822"/>
                  </a:lnTo>
                  <a:cubicBezTo>
                    <a:pt x="299" y="822"/>
                    <a:pt x="276" y="796"/>
                    <a:pt x="276" y="767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g1edb79aa7fa_0_0"/>
            <p:cNvSpPr/>
            <p:nvPr/>
          </p:nvSpPr>
          <p:spPr>
            <a:xfrm>
              <a:off x="2355801" y="2429593"/>
              <a:ext cx="20687" cy="8866"/>
            </a:xfrm>
            <a:custGeom>
              <a:rect b="b" l="l" r="r" t="t"/>
              <a:pathLst>
                <a:path extrusionOk="0" h="276" w="644">
                  <a:moveTo>
                    <a:pt x="138" y="0"/>
                  </a:moveTo>
                  <a:cubicBezTo>
                    <a:pt x="63" y="0"/>
                    <a:pt x="1" y="61"/>
                    <a:pt x="1" y="138"/>
                  </a:cubicBezTo>
                  <a:cubicBezTo>
                    <a:pt x="1" y="215"/>
                    <a:pt x="63" y="276"/>
                    <a:pt x="138" y="276"/>
                  </a:cubicBezTo>
                  <a:lnTo>
                    <a:pt x="506" y="276"/>
                  </a:lnTo>
                  <a:cubicBezTo>
                    <a:pt x="583" y="276"/>
                    <a:pt x="644" y="215"/>
                    <a:pt x="644" y="138"/>
                  </a:cubicBezTo>
                  <a:cubicBezTo>
                    <a:pt x="644" y="61"/>
                    <a:pt x="583" y="0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g1edb79aa7fa_0_0"/>
            <p:cNvSpPr/>
            <p:nvPr/>
          </p:nvSpPr>
          <p:spPr>
            <a:xfrm>
              <a:off x="2326665" y="2429593"/>
              <a:ext cx="20655" cy="8866"/>
            </a:xfrm>
            <a:custGeom>
              <a:rect b="b" l="l" r="r" t="t"/>
              <a:pathLst>
                <a:path extrusionOk="0" h="276" w="643">
                  <a:moveTo>
                    <a:pt x="138" y="0"/>
                  </a:moveTo>
                  <a:cubicBezTo>
                    <a:pt x="61" y="0"/>
                    <a:pt x="0" y="61"/>
                    <a:pt x="0" y="138"/>
                  </a:cubicBezTo>
                  <a:cubicBezTo>
                    <a:pt x="0" y="215"/>
                    <a:pt x="61" y="276"/>
                    <a:pt x="138" y="276"/>
                  </a:cubicBezTo>
                  <a:lnTo>
                    <a:pt x="505" y="276"/>
                  </a:lnTo>
                  <a:cubicBezTo>
                    <a:pt x="581" y="276"/>
                    <a:pt x="643" y="215"/>
                    <a:pt x="643" y="138"/>
                  </a:cubicBezTo>
                  <a:cubicBezTo>
                    <a:pt x="643" y="61"/>
                    <a:pt x="581" y="0"/>
                    <a:pt x="505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g1edb79aa7fa_0_0"/>
            <p:cNvSpPr/>
            <p:nvPr/>
          </p:nvSpPr>
          <p:spPr>
            <a:xfrm>
              <a:off x="2338294" y="2393228"/>
              <a:ext cx="8866" cy="8866"/>
            </a:xfrm>
            <a:custGeom>
              <a:rect b="b" l="l" r="r" t="t"/>
              <a:pathLst>
                <a:path extrusionOk="0" h="276" w="276">
                  <a:moveTo>
                    <a:pt x="138" y="0"/>
                  </a:moveTo>
                  <a:cubicBezTo>
                    <a:pt x="61" y="0"/>
                    <a:pt x="0" y="61"/>
                    <a:pt x="0" y="138"/>
                  </a:cubicBezTo>
                  <a:cubicBezTo>
                    <a:pt x="0" y="213"/>
                    <a:pt x="61" y="275"/>
                    <a:pt x="138" y="275"/>
                  </a:cubicBezTo>
                  <a:cubicBezTo>
                    <a:pt x="213" y="275"/>
                    <a:pt x="275" y="213"/>
                    <a:pt x="275" y="138"/>
                  </a:cubicBezTo>
                  <a:cubicBezTo>
                    <a:pt x="275" y="61"/>
                    <a:pt x="213" y="0"/>
                    <a:pt x="13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g1edb79aa7fa_0_0"/>
            <p:cNvSpPr/>
            <p:nvPr/>
          </p:nvSpPr>
          <p:spPr>
            <a:xfrm>
              <a:off x="2355994" y="2393228"/>
              <a:ext cx="8866" cy="8866"/>
            </a:xfrm>
            <a:custGeom>
              <a:rect b="b" l="l" r="r" t="t"/>
              <a:pathLst>
                <a:path extrusionOk="0" h="276" w="276">
                  <a:moveTo>
                    <a:pt x="138" y="0"/>
                  </a:moveTo>
                  <a:cubicBezTo>
                    <a:pt x="63" y="0"/>
                    <a:pt x="1" y="61"/>
                    <a:pt x="1" y="138"/>
                  </a:cubicBezTo>
                  <a:cubicBezTo>
                    <a:pt x="1" y="213"/>
                    <a:pt x="63" y="275"/>
                    <a:pt x="138" y="275"/>
                  </a:cubicBezTo>
                  <a:cubicBezTo>
                    <a:pt x="213" y="275"/>
                    <a:pt x="276" y="213"/>
                    <a:pt x="276" y="138"/>
                  </a:cubicBezTo>
                  <a:cubicBezTo>
                    <a:pt x="276" y="61"/>
                    <a:pt x="213" y="0"/>
                    <a:pt x="13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g1edb79aa7fa_0_0"/>
            <p:cNvSpPr/>
            <p:nvPr/>
          </p:nvSpPr>
          <p:spPr>
            <a:xfrm>
              <a:off x="2240347" y="2397918"/>
              <a:ext cx="53131" cy="53131"/>
            </a:xfrm>
            <a:custGeom>
              <a:rect b="b" l="l" r="r" t="t"/>
              <a:pathLst>
                <a:path extrusionOk="0" h="1654" w="1654">
                  <a:moveTo>
                    <a:pt x="746" y="1"/>
                  </a:moveTo>
                  <a:lnTo>
                    <a:pt x="700" y="31"/>
                  </a:lnTo>
                  <a:cubicBezTo>
                    <a:pt x="617" y="31"/>
                    <a:pt x="550" y="98"/>
                    <a:pt x="550" y="182"/>
                  </a:cubicBezTo>
                  <a:lnTo>
                    <a:pt x="550" y="474"/>
                  </a:lnTo>
                  <a:cubicBezTo>
                    <a:pt x="550" y="500"/>
                    <a:pt x="503" y="519"/>
                    <a:pt x="478" y="519"/>
                  </a:cubicBezTo>
                  <a:lnTo>
                    <a:pt x="92" y="519"/>
                  </a:lnTo>
                  <a:cubicBezTo>
                    <a:pt x="41" y="519"/>
                    <a:pt x="0" y="561"/>
                    <a:pt x="0" y="612"/>
                  </a:cubicBezTo>
                  <a:lnTo>
                    <a:pt x="0" y="908"/>
                  </a:lnTo>
                  <a:lnTo>
                    <a:pt x="31" y="953"/>
                  </a:lnTo>
                  <a:cubicBezTo>
                    <a:pt x="31" y="1037"/>
                    <a:pt x="97" y="1104"/>
                    <a:pt x="181" y="1104"/>
                  </a:cubicBezTo>
                  <a:lnTo>
                    <a:pt x="504" y="1104"/>
                  </a:lnTo>
                  <a:cubicBezTo>
                    <a:pt x="530" y="1104"/>
                    <a:pt x="550" y="1124"/>
                    <a:pt x="550" y="1149"/>
                  </a:cubicBezTo>
                  <a:lnTo>
                    <a:pt x="550" y="1473"/>
                  </a:lnTo>
                  <a:cubicBezTo>
                    <a:pt x="550" y="1557"/>
                    <a:pt x="617" y="1623"/>
                    <a:pt x="700" y="1623"/>
                  </a:cubicBezTo>
                  <a:lnTo>
                    <a:pt x="746" y="1654"/>
                  </a:lnTo>
                  <a:lnTo>
                    <a:pt x="1043" y="1654"/>
                  </a:lnTo>
                  <a:cubicBezTo>
                    <a:pt x="1093" y="1654"/>
                    <a:pt x="1134" y="1612"/>
                    <a:pt x="1134" y="1561"/>
                  </a:cubicBezTo>
                  <a:lnTo>
                    <a:pt x="1134" y="1180"/>
                  </a:lnTo>
                  <a:cubicBezTo>
                    <a:pt x="1134" y="1154"/>
                    <a:pt x="1154" y="1134"/>
                    <a:pt x="1180" y="1134"/>
                  </a:cubicBezTo>
                  <a:lnTo>
                    <a:pt x="1561" y="1134"/>
                  </a:lnTo>
                  <a:cubicBezTo>
                    <a:pt x="1612" y="1134"/>
                    <a:pt x="1654" y="1094"/>
                    <a:pt x="1654" y="1043"/>
                  </a:cubicBezTo>
                  <a:lnTo>
                    <a:pt x="1654" y="612"/>
                  </a:lnTo>
                  <a:cubicBezTo>
                    <a:pt x="1654" y="561"/>
                    <a:pt x="1612" y="519"/>
                    <a:pt x="1561" y="519"/>
                  </a:cubicBezTo>
                  <a:lnTo>
                    <a:pt x="1180" y="519"/>
                  </a:lnTo>
                  <a:cubicBezTo>
                    <a:pt x="1154" y="519"/>
                    <a:pt x="1134" y="500"/>
                    <a:pt x="1134" y="474"/>
                  </a:cubicBezTo>
                  <a:lnTo>
                    <a:pt x="1134" y="92"/>
                  </a:lnTo>
                  <a:cubicBezTo>
                    <a:pt x="1134" y="41"/>
                    <a:pt x="1093" y="1"/>
                    <a:pt x="10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g1edb79aa7fa_0_0"/>
            <p:cNvSpPr/>
            <p:nvPr/>
          </p:nvSpPr>
          <p:spPr>
            <a:xfrm>
              <a:off x="2240347" y="2427087"/>
              <a:ext cx="23963" cy="23963"/>
            </a:xfrm>
            <a:custGeom>
              <a:rect b="b" l="l" r="r" t="t"/>
              <a:pathLst>
                <a:path extrusionOk="0" h="746" w="746">
                  <a:moveTo>
                    <a:pt x="0" y="0"/>
                  </a:moveTo>
                  <a:lnTo>
                    <a:pt x="0" y="135"/>
                  </a:lnTo>
                  <a:cubicBezTo>
                    <a:pt x="0" y="186"/>
                    <a:pt x="41" y="226"/>
                    <a:pt x="92" y="226"/>
                  </a:cubicBezTo>
                  <a:lnTo>
                    <a:pt x="474" y="226"/>
                  </a:lnTo>
                  <a:cubicBezTo>
                    <a:pt x="500" y="226"/>
                    <a:pt x="519" y="246"/>
                    <a:pt x="519" y="272"/>
                  </a:cubicBezTo>
                  <a:lnTo>
                    <a:pt x="519" y="653"/>
                  </a:lnTo>
                  <a:cubicBezTo>
                    <a:pt x="519" y="704"/>
                    <a:pt x="561" y="746"/>
                    <a:pt x="611" y="746"/>
                  </a:cubicBezTo>
                  <a:lnTo>
                    <a:pt x="746" y="746"/>
                  </a:lnTo>
                  <a:lnTo>
                    <a:pt x="746" y="45"/>
                  </a:lnTo>
                  <a:cubicBezTo>
                    <a:pt x="746" y="21"/>
                    <a:pt x="726" y="0"/>
                    <a:pt x="700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g1edb79aa7fa_0_0"/>
            <p:cNvSpPr/>
            <p:nvPr/>
          </p:nvSpPr>
          <p:spPr>
            <a:xfrm>
              <a:off x="2255703" y="2397918"/>
              <a:ext cx="8673" cy="16672"/>
            </a:xfrm>
            <a:custGeom>
              <a:rect b="b" l="l" r="r" t="t"/>
              <a:pathLst>
                <a:path extrusionOk="0" h="519" w="270">
                  <a:moveTo>
                    <a:pt x="133" y="1"/>
                  </a:moveTo>
                  <a:cubicBezTo>
                    <a:pt x="83" y="1"/>
                    <a:pt x="41" y="41"/>
                    <a:pt x="41" y="92"/>
                  </a:cubicBezTo>
                  <a:lnTo>
                    <a:pt x="41" y="474"/>
                  </a:lnTo>
                  <a:cubicBezTo>
                    <a:pt x="41" y="499"/>
                    <a:pt x="22" y="517"/>
                    <a:pt x="0" y="519"/>
                  </a:cubicBezTo>
                  <a:lnTo>
                    <a:pt x="224" y="519"/>
                  </a:lnTo>
                  <a:cubicBezTo>
                    <a:pt x="249" y="519"/>
                    <a:pt x="269" y="500"/>
                    <a:pt x="269" y="474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8" name="Google Shape;2728;g1edb79aa7fa_0_0"/>
          <p:cNvSpPr/>
          <p:nvPr/>
        </p:nvSpPr>
        <p:spPr>
          <a:xfrm>
            <a:off x="5786490" y="3862297"/>
            <a:ext cx="2296800" cy="7929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9" name="Google Shape;2729;g1edb79aa7fa_0_0"/>
          <p:cNvGrpSpPr/>
          <p:nvPr/>
        </p:nvGrpSpPr>
        <p:grpSpPr>
          <a:xfrm>
            <a:off x="5786489" y="3696418"/>
            <a:ext cx="2296834" cy="153455"/>
            <a:chOff x="1290775" y="1427529"/>
            <a:chExt cx="2867100" cy="218100"/>
          </a:xfrm>
        </p:grpSpPr>
        <p:sp>
          <p:nvSpPr>
            <p:cNvPr id="2730" name="Google Shape;2730;g1edb79aa7fa_0_0"/>
            <p:cNvSpPr/>
            <p:nvPr/>
          </p:nvSpPr>
          <p:spPr>
            <a:xfrm>
              <a:off x="1290775" y="1427529"/>
              <a:ext cx="28671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g1edb79aa7fa_0_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g1edb79aa7fa_0_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g1edb79aa7fa_0_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4" name="Google Shape;2734;g1edb79aa7fa_0_0"/>
          <p:cNvSpPr txBox="1"/>
          <p:nvPr>
            <p:ph idx="3" type="title"/>
          </p:nvPr>
        </p:nvSpPr>
        <p:spPr>
          <a:xfrm>
            <a:off x="5786483" y="3862297"/>
            <a:ext cx="2296800" cy="37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Speech Brain</a:t>
            </a:r>
            <a:endParaRPr sz="1300"/>
          </a:p>
        </p:txBody>
      </p:sp>
      <p:sp>
        <p:nvSpPr>
          <p:cNvPr id="2735" name="Google Shape;2735;g1edb79aa7fa_0_0"/>
          <p:cNvSpPr txBox="1"/>
          <p:nvPr>
            <p:ph idx="4" type="subTitle"/>
          </p:nvPr>
        </p:nvSpPr>
        <p:spPr>
          <a:xfrm>
            <a:off x="5786501" y="4233576"/>
            <a:ext cx="2296800" cy="42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Neural network architectures specialized for audio</a:t>
            </a:r>
            <a:endParaRPr sz="1100"/>
          </a:p>
        </p:txBody>
      </p:sp>
      <p:grpSp>
        <p:nvGrpSpPr>
          <p:cNvPr id="2736" name="Google Shape;2736;g1edb79aa7fa_0_0"/>
          <p:cNvGrpSpPr/>
          <p:nvPr/>
        </p:nvGrpSpPr>
        <p:grpSpPr>
          <a:xfrm>
            <a:off x="5117824" y="3917803"/>
            <a:ext cx="521454" cy="534509"/>
            <a:chOff x="4876875" y="1427500"/>
            <a:chExt cx="1130400" cy="1319125"/>
          </a:xfrm>
        </p:grpSpPr>
        <p:sp>
          <p:nvSpPr>
            <p:cNvPr id="2737" name="Google Shape;2737;g1edb79aa7fa_0_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1edb79aa7fa_0_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39" name="Google Shape;2739;g1edb79aa7fa_0_0"/>
          <p:cNvCxnSpPr>
            <a:stCxn id="2737" idx="3"/>
            <a:endCxn id="2734" idx="1"/>
          </p:cNvCxnSpPr>
          <p:nvPr/>
        </p:nvCxnSpPr>
        <p:spPr>
          <a:xfrm flipH="1" rot="10800000">
            <a:off x="5639277" y="4047750"/>
            <a:ext cx="147300" cy="181500"/>
          </a:xfrm>
          <a:prstGeom prst="bentConnector3">
            <a:avLst>
              <a:gd fmla="val 4996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40" name="Google Shape;2740;g1edb79aa7fa_0_0"/>
          <p:cNvGrpSpPr/>
          <p:nvPr/>
        </p:nvGrpSpPr>
        <p:grpSpPr>
          <a:xfrm>
            <a:off x="5278030" y="4128614"/>
            <a:ext cx="201570" cy="209411"/>
            <a:chOff x="2225795" y="3481009"/>
            <a:chExt cx="251616" cy="297627"/>
          </a:xfrm>
        </p:grpSpPr>
        <p:sp>
          <p:nvSpPr>
            <p:cNvPr id="2741" name="Google Shape;2741;g1edb79aa7fa_0_0"/>
            <p:cNvSpPr/>
            <p:nvPr/>
          </p:nvSpPr>
          <p:spPr>
            <a:xfrm>
              <a:off x="2242018" y="3750754"/>
              <a:ext cx="220392" cy="26726"/>
            </a:xfrm>
            <a:custGeom>
              <a:rect b="b" l="l" r="r" t="t"/>
              <a:pathLst>
                <a:path extrusionOk="0" h="832" w="6861">
                  <a:moveTo>
                    <a:pt x="0" y="1"/>
                  </a:moveTo>
                  <a:lnTo>
                    <a:pt x="0" y="645"/>
                  </a:lnTo>
                  <a:cubicBezTo>
                    <a:pt x="0" y="748"/>
                    <a:pt x="83" y="832"/>
                    <a:pt x="187" y="832"/>
                  </a:cubicBezTo>
                  <a:lnTo>
                    <a:pt x="6636" y="832"/>
                  </a:lnTo>
                  <a:cubicBezTo>
                    <a:pt x="6739" y="832"/>
                    <a:pt x="6822" y="746"/>
                    <a:pt x="6822" y="645"/>
                  </a:cubicBezTo>
                  <a:lnTo>
                    <a:pt x="6861" y="589"/>
                  </a:lnTo>
                  <a:lnTo>
                    <a:pt x="6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g1edb79aa7fa_0_0"/>
            <p:cNvSpPr/>
            <p:nvPr/>
          </p:nvSpPr>
          <p:spPr>
            <a:xfrm>
              <a:off x="2240701" y="3750754"/>
              <a:ext cx="221613" cy="27882"/>
            </a:xfrm>
            <a:custGeom>
              <a:rect b="b" l="l" r="r" t="t"/>
              <a:pathLst>
                <a:path extrusionOk="0" h="868" w="6899">
                  <a:moveTo>
                    <a:pt x="1" y="1"/>
                  </a:moveTo>
                  <a:lnTo>
                    <a:pt x="1" y="681"/>
                  </a:lnTo>
                  <a:cubicBezTo>
                    <a:pt x="1" y="784"/>
                    <a:pt x="85" y="868"/>
                    <a:pt x="188" y="868"/>
                  </a:cubicBezTo>
                  <a:lnTo>
                    <a:pt x="6714" y="868"/>
                  </a:lnTo>
                  <a:cubicBezTo>
                    <a:pt x="6816" y="868"/>
                    <a:pt x="6899" y="784"/>
                    <a:pt x="6899" y="681"/>
                  </a:cubicBezTo>
                  <a:lnTo>
                    <a:pt x="6899" y="587"/>
                  </a:lnTo>
                  <a:lnTo>
                    <a:pt x="338" y="587"/>
                  </a:lnTo>
                  <a:lnTo>
                    <a:pt x="338" y="589"/>
                  </a:lnTo>
                  <a:cubicBezTo>
                    <a:pt x="308" y="589"/>
                    <a:pt x="282" y="564"/>
                    <a:pt x="282" y="534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g1edb79aa7fa_0_0"/>
            <p:cNvSpPr/>
            <p:nvPr/>
          </p:nvSpPr>
          <p:spPr>
            <a:xfrm>
              <a:off x="2243753" y="3531926"/>
              <a:ext cx="218561" cy="168322"/>
            </a:xfrm>
            <a:custGeom>
              <a:rect b="b" l="l" r="r" t="t"/>
              <a:pathLst>
                <a:path extrusionOk="0" h="5240" w="6804">
                  <a:moveTo>
                    <a:pt x="0" y="0"/>
                  </a:moveTo>
                  <a:lnTo>
                    <a:pt x="0" y="5239"/>
                  </a:lnTo>
                  <a:lnTo>
                    <a:pt x="6730" y="5239"/>
                  </a:lnTo>
                  <a:lnTo>
                    <a:pt x="6804" y="4958"/>
                  </a:lnTo>
                  <a:lnTo>
                    <a:pt x="6804" y="0"/>
                  </a:lnTo>
                  <a:close/>
                </a:path>
              </a:pathLst>
            </a:custGeom>
            <a:solidFill>
              <a:srgbClr val="8E7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g1edb79aa7fa_0_0"/>
            <p:cNvSpPr/>
            <p:nvPr/>
          </p:nvSpPr>
          <p:spPr>
            <a:xfrm>
              <a:off x="2240701" y="3531926"/>
              <a:ext cx="221613" cy="171245"/>
            </a:xfrm>
            <a:custGeom>
              <a:rect b="b" l="l" r="r" t="t"/>
              <a:pathLst>
                <a:path extrusionOk="0" h="5331" w="6899">
                  <a:moveTo>
                    <a:pt x="1" y="0"/>
                  </a:moveTo>
                  <a:lnTo>
                    <a:pt x="1" y="5330"/>
                  </a:lnTo>
                  <a:lnTo>
                    <a:pt x="6899" y="5330"/>
                  </a:lnTo>
                  <a:lnTo>
                    <a:pt x="6899" y="4958"/>
                  </a:lnTo>
                  <a:lnTo>
                    <a:pt x="374" y="4958"/>
                  </a:lnTo>
                  <a:cubicBezTo>
                    <a:pt x="324" y="4958"/>
                    <a:pt x="282" y="4916"/>
                    <a:pt x="282" y="486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g1edb79aa7fa_0_0"/>
            <p:cNvSpPr/>
            <p:nvPr/>
          </p:nvSpPr>
          <p:spPr>
            <a:xfrm>
              <a:off x="2259911" y="3553353"/>
              <a:ext cx="184512" cy="89975"/>
            </a:xfrm>
            <a:custGeom>
              <a:rect b="b" l="l" r="r" t="t"/>
              <a:pathLst>
                <a:path extrusionOk="0" h="2801" w="5744">
                  <a:moveTo>
                    <a:pt x="243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2706"/>
                  </a:lnTo>
                  <a:cubicBezTo>
                    <a:pt x="1" y="2758"/>
                    <a:pt x="44" y="2800"/>
                    <a:pt x="95" y="2800"/>
                  </a:cubicBezTo>
                  <a:lnTo>
                    <a:pt x="5603" y="2782"/>
                  </a:lnTo>
                  <a:cubicBezTo>
                    <a:pt x="5655" y="2782"/>
                    <a:pt x="5697" y="2741"/>
                    <a:pt x="5697" y="2686"/>
                  </a:cubicBezTo>
                  <a:lnTo>
                    <a:pt x="5744" y="2275"/>
                  </a:lnTo>
                  <a:lnTo>
                    <a:pt x="5744" y="1138"/>
                  </a:lnTo>
                  <a:lnTo>
                    <a:pt x="5670" y="827"/>
                  </a:lnTo>
                  <a:lnTo>
                    <a:pt x="5744" y="580"/>
                  </a:lnTo>
                  <a:lnTo>
                    <a:pt x="5744" y="95"/>
                  </a:lnTo>
                  <a:cubicBezTo>
                    <a:pt x="5744" y="43"/>
                    <a:pt x="5700" y="1"/>
                    <a:pt x="5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g1edb79aa7fa_0_0"/>
            <p:cNvSpPr/>
            <p:nvPr/>
          </p:nvSpPr>
          <p:spPr>
            <a:xfrm>
              <a:off x="2258722" y="3553417"/>
              <a:ext cx="127912" cy="91099"/>
            </a:xfrm>
            <a:custGeom>
              <a:rect b="b" l="l" r="r" t="t"/>
              <a:pathLst>
                <a:path extrusionOk="0" h="2836" w="3982">
                  <a:moveTo>
                    <a:pt x="94" y="0"/>
                  </a:moveTo>
                  <a:cubicBezTo>
                    <a:pt x="44" y="0"/>
                    <a:pt x="0" y="42"/>
                    <a:pt x="0" y="94"/>
                  </a:cubicBezTo>
                  <a:lnTo>
                    <a:pt x="0" y="1698"/>
                  </a:lnTo>
                  <a:lnTo>
                    <a:pt x="74" y="1996"/>
                  </a:lnTo>
                  <a:lnTo>
                    <a:pt x="0" y="2257"/>
                  </a:lnTo>
                  <a:lnTo>
                    <a:pt x="0" y="2742"/>
                  </a:lnTo>
                  <a:cubicBezTo>
                    <a:pt x="0" y="2793"/>
                    <a:pt x="41" y="2836"/>
                    <a:pt x="94" y="2836"/>
                  </a:cubicBezTo>
                  <a:lnTo>
                    <a:pt x="3916" y="2836"/>
                  </a:lnTo>
                  <a:cubicBezTo>
                    <a:pt x="3916" y="2836"/>
                    <a:pt x="3981" y="2726"/>
                    <a:pt x="3981" y="2675"/>
                  </a:cubicBezTo>
                  <a:lnTo>
                    <a:pt x="3916" y="2558"/>
                  </a:lnTo>
                  <a:lnTo>
                    <a:pt x="374" y="2558"/>
                  </a:lnTo>
                  <a:lnTo>
                    <a:pt x="374" y="2555"/>
                  </a:lnTo>
                  <a:cubicBezTo>
                    <a:pt x="323" y="2555"/>
                    <a:pt x="280" y="2515"/>
                    <a:pt x="280" y="2461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g1edb79aa7fa_0_0"/>
            <p:cNvSpPr/>
            <p:nvPr/>
          </p:nvSpPr>
          <p:spPr>
            <a:xfrm>
              <a:off x="2260586" y="3607963"/>
              <a:ext cx="48505" cy="16158"/>
            </a:xfrm>
            <a:custGeom>
              <a:rect b="b" l="l" r="r" t="t"/>
              <a:pathLst>
                <a:path extrusionOk="0" h="503" w="1510">
                  <a:moveTo>
                    <a:pt x="224" y="0"/>
                  </a:moveTo>
                  <a:lnTo>
                    <a:pt x="0" y="57"/>
                  </a:lnTo>
                  <a:lnTo>
                    <a:pt x="0" y="502"/>
                  </a:lnTo>
                  <a:lnTo>
                    <a:pt x="1361" y="502"/>
                  </a:lnTo>
                  <a:cubicBezTo>
                    <a:pt x="1412" y="502"/>
                    <a:pt x="1452" y="462"/>
                    <a:pt x="1455" y="411"/>
                  </a:cubicBezTo>
                  <a:lnTo>
                    <a:pt x="1510" y="281"/>
                  </a:lnTo>
                  <a:lnTo>
                    <a:pt x="1510" y="94"/>
                  </a:lnTo>
                  <a:cubicBezTo>
                    <a:pt x="1510" y="42"/>
                    <a:pt x="1467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g1edb79aa7fa_0_0"/>
            <p:cNvSpPr/>
            <p:nvPr/>
          </p:nvSpPr>
          <p:spPr>
            <a:xfrm>
              <a:off x="2258722" y="3607963"/>
              <a:ext cx="50336" cy="17956"/>
            </a:xfrm>
            <a:custGeom>
              <a:rect b="b" l="l" r="r" t="t"/>
              <a:pathLst>
                <a:path extrusionOk="0" h="559" w="1567">
                  <a:moveTo>
                    <a:pt x="0" y="0"/>
                  </a:moveTo>
                  <a:lnTo>
                    <a:pt x="0" y="559"/>
                  </a:lnTo>
                  <a:lnTo>
                    <a:pt x="1472" y="559"/>
                  </a:lnTo>
                  <a:cubicBezTo>
                    <a:pt x="1523" y="559"/>
                    <a:pt x="1567" y="517"/>
                    <a:pt x="1567" y="465"/>
                  </a:cubicBezTo>
                  <a:lnTo>
                    <a:pt x="1567" y="278"/>
                  </a:lnTo>
                  <a:lnTo>
                    <a:pt x="374" y="278"/>
                  </a:lnTo>
                  <a:cubicBezTo>
                    <a:pt x="372" y="278"/>
                    <a:pt x="370" y="278"/>
                    <a:pt x="369" y="278"/>
                  </a:cubicBezTo>
                  <a:cubicBezTo>
                    <a:pt x="319" y="278"/>
                    <a:pt x="280" y="237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g1edb79aa7fa_0_0"/>
            <p:cNvSpPr/>
            <p:nvPr/>
          </p:nvSpPr>
          <p:spPr>
            <a:xfrm>
              <a:off x="2298235" y="3571920"/>
              <a:ext cx="49147" cy="16864"/>
            </a:xfrm>
            <a:custGeom>
              <a:rect b="b" l="l" r="r" t="t"/>
              <a:pathLst>
                <a:path extrusionOk="0" h="525" w="1530">
                  <a:moveTo>
                    <a:pt x="242" y="0"/>
                  </a:moveTo>
                  <a:lnTo>
                    <a:pt x="95" y="38"/>
                  </a:lnTo>
                  <a:cubicBezTo>
                    <a:pt x="41" y="38"/>
                    <a:pt x="1" y="81"/>
                    <a:pt x="1" y="132"/>
                  </a:cubicBezTo>
                  <a:lnTo>
                    <a:pt x="1" y="430"/>
                  </a:lnTo>
                  <a:cubicBezTo>
                    <a:pt x="1" y="484"/>
                    <a:pt x="44" y="524"/>
                    <a:pt x="95" y="524"/>
                  </a:cubicBezTo>
                  <a:lnTo>
                    <a:pt x="1399" y="524"/>
                  </a:lnTo>
                  <a:cubicBezTo>
                    <a:pt x="1451" y="524"/>
                    <a:pt x="1493" y="484"/>
                    <a:pt x="1492" y="429"/>
                  </a:cubicBezTo>
                  <a:lnTo>
                    <a:pt x="1529" y="281"/>
                  </a:lnTo>
                  <a:lnTo>
                    <a:pt x="1529" y="94"/>
                  </a:lnTo>
                  <a:cubicBezTo>
                    <a:pt x="1529" y="42"/>
                    <a:pt x="1486" y="0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g1edb79aa7fa_0_0"/>
            <p:cNvSpPr/>
            <p:nvPr/>
          </p:nvSpPr>
          <p:spPr>
            <a:xfrm>
              <a:off x="2296982" y="3572017"/>
              <a:ext cx="50400" cy="18053"/>
            </a:xfrm>
            <a:custGeom>
              <a:rect b="b" l="l" r="r" t="t"/>
              <a:pathLst>
                <a:path extrusionOk="0" h="562" w="1569">
                  <a:moveTo>
                    <a:pt x="95" y="0"/>
                  </a:moveTo>
                  <a:cubicBezTo>
                    <a:pt x="44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3" y="562"/>
                    <a:pt x="95" y="562"/>
                  </a:cubicBezTo>
                  <a:lnTo>
                    <a:pt x="1474" y="562"/>
                  </a:lnTo>
                  <a:cubicBezTo>
                    <a:pt x="1525" y="562"/>
                    <a:pt x="1568" y="520"/>
                    <a:pt x="1568" y="468"/>
                  </a:cubicBezTo>
                  <a:lnTo>
                    <a:pt x="1568" y="281"/>
                  </a:lnTo>
                  <a:lnTo>
                    <a:pt x="376" y="281"/>
                  </a:lnTo>
                  <a:cubicBezTo>
                    <a:pt x="325" y="281"/>
                    <a:pt x="281" y="239"/>
                    <a:pt x="281" y="187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g1edb79aa7fa_0_0"/>
            <p:cNvSpPr/>
            <p:nvPr/>
          </p:nvSpPr>
          <p:spPr>
            <a:xfrm>
              <a:off x="2427631" y="3571920"/>
              <a:ext cx="16800" cy="16864"/>
            </a:xfrm>
            <a:custGeom>
              <a:rect b="b" l="l" r="r" t="t"/>
              <a:pathLst>
                <a:path extrusionOk="0" h="525" w="523">
                  <a:moveTo>
                    <a:pt x="242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3" y="524"/>
                    <a:pt x="94" y="524"/>
                  </a:cubicBezTo>
                  <a:lnTo>
                    <a:pt x="485" y="524"/>
                  </a:lnTo>
                  <a:lnTo>
                    <a:pt x="523" y="281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g1edb79aa7fa_0_0"/>
            <p:cNvSpPr/>
            <p:nvPr/>
          </p:nvSpPr>
          <p:spPr>
            <a:xfrm>
              <a:off x="2426346" y="3572017"/>
              <a:ext cx="18053" cy="18053"/>
            </a:xfrm>
            <a:custGeom>
              <a:rect b="b" l="l" r="r" t="t"/>
              <a:pathLst>
                <a:path extrusionOk="0" h="562" w="562">
                  <a:moveTo>
                    <a:pt x="95" y="0"/>
                  </a:moveTo>
                  <a:cubicBezTo>
                    <a:pt x="43" y="0"/>
                    <a:pt x="1" y="42"/>
                    <a:pt x="1" y="94"/>
                  </a:cubicBezTo>
                  <a:lnTo>
                    <a:pt x="1" y="468"/>
                  </a:lnTo>
                  <a:cubicBezTo>
                    <a:pt x="1" y="518"/>
                    <a:pt x="41" y="562"/>
                    <a:pt x="95" y="562"/>
                  </a:cubicBezTo>
                  <a:lnTo>
                    <a:pt x="561" y="562"/>
                  </a:lnTo>
                  <a:lnTo>
                    <a:pt x="561" y="281"/>
                  </a:lnTo>
                  <a:lnTo>
                    <a:pt x="374" y="281"/>
                  </a:lnTo>
                  <a:cubicBezTo>
                    <a:pt x="324" y="281"/>
                    <a:pt x="280" y="239"/>
                    <a:pt x="280" y="187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g1edb79aa7fa_0_0"/>
            <p:cNvSpPr/>
            <p:nvPr/>
          </p:nvSpPr>
          <p:spPr>
            <a:xfrm>
              <a:off x="2385709" y="3626499"/>
              <a:ext cx="58720" cy="16832"/>
            </a:xfrm>
            <a:custGeom>
              <a:rect b="b" l="l" r="r" t="t"/>
              <a:pathLst>
                <a:path extrusionOk="0" h="524" w="1828">
                  <a:moveTo>
                    <a:pt x="242" y="1"/>
                  </a:moveTo>
                  <a:lnTo>
                    <a:pt x="95" y="38"/>
                  </a:lnTo>
                  <a:cubicBezTo>
                    <a:pt x="43" y="38"/>
                    <a:pt x="1" y="82"/>
                    <a:pt x="1" y="132"/>
                  </a:cubicBezTo>
                  <a:lnTo>
                    <a:pt x="1" y="523"/>
                  </a:lnTo>
                  <a:lnTo>
                    <a:pt x="1696" y="523"/>
                  </a:lnTo>
                  <a:cubicBezTo>
                    <a:pt x="1748" y="523"/>
                    <a:pt x="1790" y="481"/>
                    <a:pt x="1790" y="429"/>
                  </a:cubicBezTo>
                  <a:lnTo>
                    <a:pt x="1828" y="28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g1edb79aa7fa_0_0"/>
            <p:cNvSpPr/>
            <p:nvPr/>
          </p:nvSpPr>
          <p:spPr>
            <a:xfrm>
              <a:off x="2384520" y="3626499"/>
              <a:ext cx="59908" cy="18021"/>
            </a:xfrm>
            <a:custGeom>
              <a:rect b="b" l="l" r="r" t="t"/>
              <a:pathLst>
                <a:path extrusionOk="0" h="561" w="1865">
                  <a:moveTo>
                    <a:pt x="94" y="1"/>
                  </a:moveTo>
                  <a:cubicBezTo>
                    <a:pt x="42" y="1"/>
                    <a:pt x="0" y="41"/>
                    <a:pt x="0" y="95"/>
                  </a:cubicBezTo>
                  <a:lnTo>
                    <a:pt x="0" y="561"/>
                  </a:lnTo>
                  <a:lnTo>
                    <a:pt x="1771" y="561"/>
                  </a:lnTo>
                  <a:cubicBezTo>
                    <a:pt x="1821" y="561"/>
                    <a:pt x="1865" y="519"/>
                    <a:pt x="1865" y="467"/>
                  </a:cubicBezTo>
                  <a:lnTo>
                    <a:pt x="1865" y="280"/>
                  </a:lnTo>
                  <a:lnTo>
                    <a:pt x="374" y="280"/>
                  </a:lnTo>
                  <a:cubicBezTo>
                    <a:pt x="321" y="280"/>
                    <a:pt x="279" y="240"/>
                    <a:pt x="279" y="186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g1edb79aa7fa_0_0"/>
            <p:cNvSpPr/>
            <p:nvPr/>
          </p:nvSpPr>
          <p:spPr>
            <a:xfrm>
              <a:off x="2366820" y="3590552"/>
              <a:ext cx="16832" cy="16832"/>
            </a:xfrm>
            <a:custGeom>
              <a:rect b="b" l="l" r="r" t="t"/>
              <a:pathLst>
                <a:path extrusionOk="0" h="524" w="524">
                  <a:moveTo>
                    <a:pt x="243" y="1"/>
                  </a:moveTo>
                  <a:cubicBezTo>
                    <a:pt x="214" y="1"/>
                    <a:pt x="189" y="5"/>
                    <a:pt x="162" y="14"/>
                  </a:cubicBezTo>
                  <a:cubicBezTo>
                    <a:pt x="47" y="50"/>
                    <a:pt x="1" y="282"/>
                    <a:pt x="1" y="282"/>
                  </a:cubicBezTo>
                  <a:cubicBezTo>
                    <a:pt x="1" y="435"/>
                    <a:pt x="89" y="523"/>
                    <a:pt x="243" y="523"/>
                  </a:cubicBezTo>
                  <a:cubicBezTo>
                    <a:pt x="243" y="523"/>
                    <a:pt x="476" y="477"/>
                    <a:pt x="511" y="363"/>
                  </a:cubicBezTo>
                  <a:cubicBezTo>
                    <a:pt x="519" y="338"/>
                    <a:pt x="524" y="310"/>
                    <a:pt x="524" y="282"/>
                  </a:cubicBezTo>
                  <a:cubicBezTo>
                    <a:pt x="524" y="125"/>
                    <a:pt x="396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g1edb79aa7fa_0_0"/>
            <p:cNvSpPr/>
            <p:nvPr/>
          </p:nvSpPr>
          <p:spPr>
            <a:xfrm>
              <a:off x="2365567" y="3590938"/>
              <a:ext cx="17667" cy="17603"/>
            </a:xfrm>
            <a:custGeom>
              <a:rect b="b" l="l" r="r" t="t"/>
              <a:pathLst>
                <a:path extrusionOk="0" h="548" w="550">
                  <a:moveTo>
                    <a:pt x="201" y="0"/>
                  </a:moveTo>
                  <a:lnTo>
                    <a:pt x="201" y="0"/>
                  </a:lnTo>
                  <a:cubicBezTo>
                    <a:pt x="86" y="34"/>
                    <a:pt x="1" y="141"/>
                    <a:pt x="1" y="268"/>
                  </a:cubicBezTo>
                  <a:cubicBezTo>
                    <a:pt x="1" y="422"/>
                    <a:pt x="127" y="547"/>
                    <a:pt x="282" y="547"/>
                  </a:cubicBezTo>
                  <a:cubicBezTo>
                    <a:pt x="409" y="547"/>
                    <a:pt x="515" y="465"/>
                    <a:pt x="550" y="349"/>
                  </a:cubicBezTo>
                  <a:lnTo>
                    <a:pt x="550" y="349"/>
                  </a:lnTo>
                  <a:cubicBezTo>
                    <a:pt x="525" y="358"/>
                    <a:pt x="497" y="362"/>
                    <a:pt x="468" y="362"/>
                  </a:cubicBezTo>
                  <a:cubicBezTo>
                    <a:pt x="315" y="362"/>
                    <a:pt x="188" y="236"/>
                    <a:pt x="188" y="81"/>
                  </a:cubicBezTo>
                  <a:cubicBezTo>
                    <a:pt x="188" y="52"/>
                    <a:pt x="192" y="25"/>
                    <a:pt x="20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g1edb79aa7fa_0_0"/>
            <p:cNvSpPr/>
            <p:nvPr/>
          </p:nvSpPr>
          <p:spPr>
            <a:xfrm>
              <a:off x="2268841" y="3663955"/>
              <a:ext cx="40828" cy="19177"/>
            </a:xfrm>
            <a:custGeom>
              <a:rect b="b" l="l" r="r" t="t"/>
              <a:pathLst>
                <a:path extrusionOk="0" h="597" w="1271">
                  <a:moveTo>
                    <a:pt x="244" y="0"/>
                  </a:moveTo>
                  <a:lnTo>
                    <a:pt x="95" y="17"/>
                  </a:lnTo>
                  <a:cubicBezTo>
                    <a:pt x="44" y="17"/>
                    <a:pt x="1" y="59"/>
                    <a:pt x="1" y="112"/>
                  </a:cubicBezTo>
                  <a:lnTo>
                    <a:pt x="1" y="597"/>
                  </a:lnTo>
                  <a:lnTo>
                    <a:pt x="1231" y="597"/>
                  </a:lnTo>
                  <a:lnTo>
                    <a:pt x="1270" y="316"/>
                  </a:lnTo>
                  <a:lnTo>
                    <a:pt x="1270" y="91"/>
                  </a:lnTo>
                  <a:cubicBezTo>
                    <a:pt x="1270" y="41"/>
                    <a:pt x="1228" y="0"/>
                    <a:pt x="1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g1edb79aa7fa_0_0"/>
            <p:cNvSpPr/>
            <p:nvPr/>
          </p:nvSpPr>
          <p:spPr>
            <a:xfrm>
              <a:off x="2267653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4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g1edb79aa7fa_0_0"/>
            <p:cNvSpPr/>
            <p:nvPr/>
          </p:nvSpPr>
          <p:spPr>
            <a:xfrm>
              <a:off x="2394639" y="3663955"/>
              <a:ext cx="40828" cy="19209"/>
            </a:xfrm>
            <a:custGeom>
              <a:rect b="b" l="l" r="r" t="t"/>
              <a:pathLst>
                <a:path extrusionOk="0" h="598" w="1271">
                  <a:moveTo>
                    <a:pt x="244" y="0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98"/>
                  </a:lnTo>
                  <a:lnTo>
                    <a:pt x="1231" y="598"/>
                  </a:lnTo>
                  <a:lnTo>
                    <a:pt x="1270" y="319"/>
                  </a:lnTo>
                  <a:lnTo>
                    <a:pt x="1270" y="94"/>
                  </a:lnTo>
                  <a:cubicBezTo>
                    <a:pt x="1267" y="41"/>
                    <a:pt x="1227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g1edb79aa7fa_0_0"/>
            <p:cNvSpPr/>
            <p:nvPr/>
          </p:nvSpPr>
          <p:spPr>
            <a:xfrm>
              <a:off x="2393451" y="3663955"/>
              <a:ext cx="41920" cy="21554"/>
            </a:xfrm>
            <a:custGeom>
              <a:rect b="b" l="l" r="r" t="t"/>
              <a:pathLst>
                <a:path extrusionOk="0" h="671" w="1305">
                  <a:moveTo>
                    <a:pt x="94" y="0"/>
                  </a:moveTo>
                  <a:cubicBezTo>
                    <a:pt x="43" y="0"/>
                    <a:pt x="0" y="41"/>
                    <a:pt x="0" y="94"/>
                  </a:cubicBezTo>
                  <a:lnTo>
                    <a:pt x="0" y="670"/>
                  </a:lnTo>
                  <a:lnTo>
                    <a:pt x="1304" y="670"/>
                  </a:lnTo>
                  <a:lnTo>
                    <a:pt x="1304" y="316"/>
                  </a:lnTo>
                  <a:lnTo>
                    <a:pt x="374" y="316"/>
                  </a:lnTo>
                  <a:cubicBezTo>
                    <a:pt x="323" y="316"/>
                    <a:pt x="281" y="275"/>
                    <a:pt x="281" y="22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g1edb79aa7fa_0_0"/>
            <p:cNvSpPr/>
            <p:nvPr/>
          </p:nvSpPr>
          <p:spPr>
            <a:xfrm>
              <a:off x="2259911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3" y="1"/>
                  </a:moveTo>
                  <a:lnTo>
                    <a:pt x="95" y="38"/>
                  </a:lnTo>
                  <a:cubicBezTo>
                    <a:pt x="44" y="38"/>
                    <a:pt x="1" y="80"/>
                    <a:pt x="1" y="132"/>
                  </a:cubicBezTo>
                  <a:lnTo>
                    <a:pt x="1" y="533"/>
                  </a:lnTo>
                  <a:lnTo>
                    <a:pt x="1790" y="533"/>
                  </a:lnTo>
                  <a:lnTo>
                    <a:pt x="1828" y="252"/>
                  </a:lnTo>
                  <a:lnTo>
                    <a:pt x="1828" y="93"/>
                  </a:lnTo>
                  <a:cubicBezTo>
                    <a:pt x="1826" y="42"/>
                    <a:pt x="178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g1edb79aa7fa_0_0"/>
            <p:cNvSpPr/>
            <p:nvPr/>
          </p:nvSpPr>
          <p:spPr>
            <a:xfrm>
              <a:off x="2258722" y="3683101"/>
              <a:ext cx="59876" cy="19530"/>
            </a:xfrm>
            <a:custGeom>
              <a:rect b="b" l="l" r="r" t="t"/>
              <a:pathLst>
                <a:path extrusionOk="0" h="608" w="1864">
                  <a:moveTo>
                    <a:pt x="94" y="1"/>
                  </a:moveTo>
                  <a:cubicBezTo>
                    <a:pt x="42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3" y="607"/>
                  </a:lnTo>
                  <a:lnTo>
                    <a:pt x="1863" y="252"/>
                  </a:lnTo>
                  <a:lnTo>
                    <a:pt x="372" y="252"/>
                  </a:lnTo>
                  <a:cubicBezTo>
                    <a:pt x="322" y="252"/>
                    <a:pt x="280" y="210"/>
                    <a:pt x="280" y="160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g1edb79aa7fa_0_0"/>
            <p:cNvSpPr/>
            <p:nvPr/>
          </p:nvSpPr>
          <p:spPr>
            <a:xfrm>
              <a:off x="2385677" y="3683101"/>
              <a:ext cx="58720" cy="17153"/>
            </a:xfrm>
            <a:custGeom>
              <a:rect b="b" l="l" r="r" t="t"/>
              <a:pathLst>
                <a:path extrusionOk="0" h="534" w="1828">
                  <a:moveTo>
                    <a:pt x="242" y="1"/>
                  </a:moveTo>
                  <a:lnTo>
                    <a:pt x="94" y="38"/>
                  </a:lnTo>
                  <a:cubicBezTo>
                    <a:pt x="44" y="38"/>
                    <a:pt x="0" y="80"/>
                    <a:pt x="0" y="132"/>
                  </a:cubicBezTo>
                  <a:lnTo>
                    <a:pt x="0" y="533"/>
                  </a:lnTo>
                  <a:lnTo>
                    <a:pt x="1790" y="533"/>
                  </a:lnTo>
                  <a:lnTo>
                    <a:pt x="1827" y="252"/>
                  </a:lnTo>
                  <a:lnTo>
                    <a:pt x="1827" y="93"/>
                  </a:lnTo>
                  <a:cubicBezTo>
                    <a:pt x="1827" y="42"/>
                    <a:pt x="1785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g1edb79aa7fa_0_0"/>
            <p:cNvSpPr/>
            <p:nvPr/>
          </p:nvSpPr>
          <p:spPr>
            <a:xfrm>
              <a:off x="2384424" y="3683101"/>
              <a:ext cx="59908" cy="19530"/>
            </a:xfrm>
            <a:custGeom>
              <a:rect b="b" l="l" r="r" t="t"/>
              <a:pathLst>
                <a:path extrusionOk="0" h="608" w="1865">
                  <a:moveTo>
                    <a:pt x="94" y="1"/>
                  </a:moveTo>
                  <a:cubicBezTo>
                    <a:pt x="44" y="1"/>
                    <a:pt x="0" y="42"/>
                    <a:pt x="0" y="95"/>
                  </a:cubicBezTo>
                  <a:lnTo>
                    <a:pt x="0" y="607"/>
                  </a:lnTo>
                  <a:lnTo>
                    <a:pt x="1865" y="607"/>
                  </a:lnTo>
                  <a:lnTo>
                    <a:pt x="1865" y="252"/>
                  </a:lnTo>
                  <a:lnTo>
                    <a:pt x="374" y="252"/>
                  </a:lnTo>
                  <a:cubicBezTo>
                    <a:pt x="323" y="252"/>
                    <a:pt x="281" y="210"/>
                    <a:pt x="281" y="160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g1edb79aa7fa_0_0"/>
            <p:cNvSpPr/>
            <p:nvPr/>
          </p:nvSpPr>
          <p:spPr>
            <a:xfrm>
              <a:off x="2346453" y="3643749"/>
              <a:ext cx="12592" cy="44458"/>
            </a:xfrm>
            <a:custGeom>
              <a:rect b="b" l="l" r="r" t="t"/>
              <a:pathLst>
                <a:path extrusionOk="0" h="1384" w="392">
                  <a:moveTo>
                    <a:pt x="1" y="1"/>
                  </a:moveTo>
                  <a:lnTo>
                    <a:pt x="1" y="1383"/>
                  </a:lnTo>
                  <a:lnTo>
                    <a:pt x="318" y="1383"/>
                  </a:lnTo>
                  <a:lnTo>
                    <a:pt x="392" y="1082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g1edb79aa7fa_0_0"/>
            <p:cNvSpPr/>
            <p:nvPr/>
          </p:nvSpPr>
          <p:spPr>
            <a:xfrm>
              <a:off x="2344108" y="3643717"/>
              <a:ext cx="14937" cy="49822"/>
            </a:xfrm>
            <a:custGeom>
              <a:rect b="b" l="l" r="r" t="t"/>
              <a:pathLst>
                <a:path extrusionOk="0" h="1551" w="465">
                  <a:moveTo>
                    <a:pt x="0" y="0"/>
                  </a:moveTo>
                  <a:lnTo>
                    <a:pt x="0" y="1082"/>
                  </a:lnTo>
                  <a:lnTo>
                    <a:pt x="0" y="1551"/>
                  </a:lnTo>
                  <a:lnTo>
                    <a:pt x="465" y="1551"/>
                  </a:lnTo>
                  <a:lnTo>
                    <a:pt x="465" y="1083"/>
                  </a:lnTo>
                  <a:cubicBezTo>
                    <a:pt x="395" y="1044"/>
                    <a:pt x="317" y="1021"/>
                    <a:pt x="232" y="1021"/>
                  </a:cubicBezTo>
                  <a:cubicBezTo>
                    <a:pt x="217" y="1021"/>
                    <a:pt x="204" y="1008"/>
                    <a:pt x="204" y="993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g1edb79aa7fa_0_0"/>
            <p:cNvSpPr/>
            <p:nvPr/>
          </p:nvSpPr>
          <p:spPr>
            <a:xfrm>
              <a:off x="2337716" y="3627527"/>
              <a:ext cx="28814" cy="28782"/>
            </a:xfrm>
            <a:custGeom>
              <a:rect b="b" l="l" r="r" t="t"/>
              <a:pathLst>
                <a:path extrusionOk="0" h="896" w="897">
                  <a:moveTo>
                    <a:pt x="431" y="1"/>
                  </a:moveTo>
                  <a:cubicBezTo>
                    <a:pt x="374" y="1"/>
                    <a:pt x="322" y="9"/>
                    <a:pt x="271" y="28"/>
                  </a:cubicBezTo>
                  <a:cubicBezTo>
                    <a:pt x="92" y="93"/>
                    <a:pt x="1" y="425"/>
                    <a:pt x="1" y="465"/>
                  </a:cubicBezTo>
                  <a:cubicBezTo>
                    <a:pt x="1" y="723"/>
                    <a:pt x="173" y="895"/>
                    <a:pt x="431" y="895"/>
                  </a:cubicBezTo>
                  <a:cubicBezTo>
                    <a:pt x="477" y="895"/>
                    <a:pt x="803" y="804"/>
                    <a:pt x="868" y="625"/>
                  </a:cubicBezTo>
                  <a:cubicBezTo>
                    <a:pt x="888" y="577"/>
                    <a:pt x="897" y="522"/>
                    <a:pt x="897" y="468"/>
                  </a:cubicBezTo>
                  <a:cubicBezTo>
                    <a:pt x="897" y="210"/>
                    <a:pt x="690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g1edb79aa7fa_0_0"/>
            <p:cNvSpPr/>
            <p:nvPr/>
          </p:nvSpPr>
          <p:spPr>
            <a:xfrm>
              <a:off x="2336527" y="3628426"/>
              <a:ext cx="29071" cy="29071"/>
            </a:xfrm>
            <a:custGeom>
              <a:rect b="b" l="l" r="r" t="t"/>
              <a:pathLst>
                <a:path extrusionOk="0" h="905" w="905">
                  <a:moveTo>
                    <a:pt x="308" y="0"/>
                  </a:moveTo>
                  <a:lnTo>
                    <a:pt x="308" y="0"/>
                  </a:lnTo>
                  <a:cubicBezTo>
                    <a:pt x="129" y="65"/>
                    <a:pt x="0" y="237"/>
                    <a:pt x="0" y="437"/>
                  </a:cubicBezTo>
                  <a:cubicBezTo>
                    <a:pt x="0" y="695"/>
                    <a:pt x="209" y="905"/>
                    <a:pt x="468" y="905"/>
                  </a:cubicBezTo>
                  <a:cubicBezTo>
                    <a:pt x="669" y="905"/>
                    <a:pt x="840" y="776"/>
                    <a:pt x="905" y="597"/>
                  </a:cubicBezTo>
                  <a:lnTo>
                    <a:pt x="905" y="597"/>
                  </a:lnTo>
                  <a:cubicBezTo>
                    <a:pt x="859" y="615"/>
                    <a:pt x="804" y="625"/>
                    <a:pt x="749" y="625"/>
                  </a:cubicBezTo>
                  <a:cubicBezTo>
                    <a:pt x="491" y="625"/>
                    <a:pt x="281" y="418"/>
                    <a:pt x="281" y="159"/>
                  </a:cubicBezTo>
                  <a:cubicBezTo>
                    <a:pt x="281" y="103"/>
                    <a:pt x="290" y="51"/>
                    <a:pt x="30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g1edb79aa7fa_0_0"/>
            <p:cNvSpPr/>
            <p:nvPr/>
          </p:nvSpPr>
          <p:spPr>
            <a:xfrm>
              <a:off x="2338840" y="3683101"/>
              <a:ext cx="27144" cy="17057"/>
            </a:xfrm>
            <a:custGeom>
              <a:rect b="b" l="l" r="r" t="t"/>
              <a:pathLst>
                <a:path extrusionOk="0" h="531" w="845">
                  <a:moveTo>
                    <a:pt x="397" y="1"/>
                  </a:moveTo>
                  <a:cubicBezTo>
                    <a:pt x="341" y="1"/>
                    <a:pt x="289" y="9"/>
                    <a:pt x="238" y="28"/>
                  </a:cubicBezTo>
                  <a:cubicBezTo>
                    <a:pt x="58" y="93"/>
                    <a:pt x="0" y="442"/>
                    <a:pt x="0" y="530"/>
                  </a:cubicBezTo>
                  <a:lnTo>
                    <a:pt x="779" y="509"/>
                  </a:lnTo>
                  <a:cubicBezTo>
                    <a:pt x="779" y="432"/>
                    <a:pt x="844" y="316"/>
                    <a:pt x="811" y="251"/>
                  </a:cubicBezTo>
                  <a:cubicBezTo>
                    <a:pt x="732" y="102"/>
                    <a:pt x="577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g1edb79aa7fa_0_0"/>
            <p:cNvSpPr/>
            <p:nvPr/>
          </p:nvSpPr>
          <p:spPr>
            <a:xfrm>
              <a:off x="2336591" y="3684001"/>
              <a:ext cx="29938" cy="18535"/>
            </a:xfrm>
            <a:custGeom>
              <a:rect b="b" l="l" r="r" t="t"/>
              <a:pathLst>
                <a:path extrusionOk="0" h="577" w="932">
                  <a:moveTo>
                    <a:pt x="308" y="0"/>
                  </a:moveTo>
                  <a:lnTo>
                    <a:pt x="308" y="0"/>
                  </a:lnTo>
                  <a:cubicBezTo>
                    <a:pt x="128" y="65"/>
                    <a:pt x="1" y="237"/>
                    <a:pt x="1" y="437"/>
                  </a:cubicBezTo>
                  <a:lnTo>
                    <a:pt x="1" y="576"/>
                  </a:lnTo>
                  <a:lnTo>
                    <a:pt x="932" y="576"/>
                  </a:lnTo>
                  <a:lnTo>
                    <a:pt x="932" y="437"/>
                  </a:lnTo>
                  <a:cubicBezTo>
                    <a:pt x="932" y="359"/>
                    <a:pt x="914" y="287"/>
                    <a:pt x="880" y="224"/>
                  </a:cubicBezTo>
                  <a:lnTo>
                    <a:pt x="346" y="224"/>
                  </a:lnTo>
                  <a:cubicBezTo>
                    <a:pt x="309" y="224"/>
                    <a:pt x="280" y="195"/>
                    <a:pt x="280" y="159"/>
                  </a:cubicBezTo>
                  <a:cubicBezTo>
                    <a:pt x="280" y="103"/>
                    <a:pt x="291" y="51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g1edb79aa7fa_0_0"/>
            <p:cNvSpPr/>
            <p:nvPr/>
          </p:nvSpPr>
          <p:spPr>
            <a:xfrm>
              <a:off x="2226984" y="3700127"/>
              <a:ext cx="250427" cy="53034"/>
            </a:xfrm>
            <a:custGeom>
              <a:rect b="b" l="l" r="r" t="t"/>
              <a:pathLst>
                <a:path extrusionOk="0" h="1651" w="7796">
                  <a:moveTo>
                    <a:pt x="244" y="0"/>
                  </a:moveTo>
                  <a:cubicBezTo>
                    <a:pt x="88" y="0"/>
                    <a:pt x="20" y="181"/>
                    <a:pt x="20" y="336"/>
                  </a:cubicBezTo>
                  <a:lnTo>
                    <a:pt x="1" y="1371"/>
                  </a:lnTo>
                  <a:cubicBezTo>
                    <a:pt x="1" y="1526"/>
                    <a:pt x="128" y="1651"/>
                    <a:pt x="282" y="1651"/>
                  </a:cubicBezTo>
                  <a:lnTo>
                    <a:pt x="7459" y="1633"/>
                  </a:lnTo>
                  <a:cubicBezTo>
                    <a:pt x="7613" y="1633"/>
                    <a:pt x="7794" y="1564"/>
                    <a:pt x="7795" y="1409"/>
                  </a:cubicBezTo>
                  <a:lnTo>
                    <a:pt x="7795" y="281"/>
                  </a:lnTo>
                  <a:cubicBezTo>
                    <a:pt x="7795" y="126"/>
                    <a:pt x="7669" y="0"/>
                    <a:pt x="7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g1edb79aa7fa_0_0"/>
            <p:cNvSpPr/>
            <p:nvPr/>
          </p:nvSpPr>
          <p:spPr>
            <a:xfrm>
              <a:off x="2225795" y="3700223"/>
              <a:ext cx="251616" cy="54255"/>
            </a:xfrm>
            <a:custGeom>
              <a:rect b="b" l="l" r="r" t="t"/>
              <a:pathLst>
                <a:path extrusionOk="0" h="1689" w="7833">
                  <a:moveTo>
                    <a:pt x="281" y="0"/>
                  </a:moveTo>
                  <a:cubicBezTo>
                    <a:pt x="128" y="0"/>
                    <a:pt x="0" y="125"/>
                    <a:pt x="0" y="280"/>
                  </a:cubicBezTo>
                  <a:lnTo>
                    <a:pt x="0" y="1407"/>
                  </a:lnTo>
                  <a:cubicBezTo>
                    <a:pt x="0" y="1561"/>
                    <a:pt x="125" y="1688"/>
                    <a:pt x="281" y="1688"/>
                  </a:cubicBezTo>
                  <a:lnTo>
                    <a:pt x="7551" y="1688"/>
                  </a:lnTo>
                  <a:cubicBezTo>
                    <a:pt x="7706" y="1688"/>
                    <a:pt x="7832" y="1564"/>
                    <a:pt x="7832" y="1407"/>
                  </a:cubicBezTo>
                  <a:lnTo>
                    <a:pt x="375" y="1407"/>
                  </a:lnTo>
                  <a:cubicBezTo>
                    <a:pt x="325" y="1407"/>
                    <a:pt x="281" y="1365"/>
                    <a:pt x="281" y="131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g1edb79aa7fa_0_0"/>
            <p:cNvSpPr/>
            <p:nvPr/>
          </p:nvSpPr>
          <p:spPr>
            <a:xfrm>
              <a:off x="2266207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1" y="839"/>
                    <a:pt x="139" y="839"/>
                  </a:cubicBezTo>
                  <a:cubicBezTo>
                    <a:pt x="217" y="839"/>
                    <a:pt x="281" y="775"/>
                    <a:pt x="278" y="700"/>
                  </a:cubicBezTo>
                  <a:lnTo>
                    <a:pt x="278" y="141"/>
                  </a:lnTo>
                  <a:cubicBezTo>
                    <a:pt x="278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g1edb79aa7fa_0_0"/>
            <p:cNvSpPr/>
            <p:nvPr/>
          </p:nvSpPr>
          <p:spPr>
            <a:xfrm>
              <a:off x="2284165" y="3713844"/>
              <a:ext cx="9026" cy="26951"/>
            </a:xfrm>
            <a:custGeom>
              <a:rect b="b" l="l" r="r" t="t"/>
              <a:pathLst>
                <a:path extrusionOk="0" h="839" w="281">
                  <a:moveTo>
                    <a:pt x="139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700"/>
                  </a:lnTo>
                  <a:cubicBezTo>
                    <a:pt x="0" y="775"/>
                    <a:pt x="62" y="839"/>
                    <a:pt x="139" y="839"/>
                  </a:cubicBezTo>
                  <a:cubicBezTo>
                    <a:pt x="217" y="839"/>
                    <a:pt x="281" y="775"/>
                    <a:pt x="279" y="700"/>
                  </a:cubicBezTo>
                  <a:lnTo>
                    <a:pt x="279" y="141"/>
                  </a:lnTo>
                  <a:cubicBezTo>
                    <a:pt x="279" y="64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g1edb79aa7fa_0_0"/>
            <p:cNvSpPr/>
            <p:nvPr/>
          </p:nvSpPr>
          <p:spPr>
            <a:xfrm>
              <a:off x="2302090" y="3713844"/>
              <a:ext cx="9059" cy="26951"/>
            </a:xfrm>
            <a:custGeom>
              <a:rect b="b" l="l" r="r" t="t"/>
              <a:pathLst>
                <a:path extrusionOk="0" h="839" w="282">
                  <a:moveTo>
                    <a:pt x="141" y="0"/>
                  </a:moveTo>
                  <a:cubicBezTo>
                    <a:pt x="65" y="0"/>
                    <a:pt x="1" y="63"/>
                    <a:pt x="1" y="141"/>
                  </a:cubicBezTo>
                  <a:lnTo>
                    <a:pt x="1" y="700"/>
                  </a:lnTo>
                  <a:cubicBezTo>
                    <a:pt x="1" y="775"/>
                    <a:pt x="63" y="839"/>
                    <a:pt x="141" y="839"/>
                  </a:cubicBezTo>
                  <a:cubicBezTo>
                    <a:pt x="218" y="839"/>
                    <a:pt x="282" y="775"/>
                    <a:pt x="280" y="700"/>
                  </a:cubicBezTo>
                  <a:lnTo>
                    <a:pt x="280" y="141"/>
                  </a:lnTo>
                  <a:cubicBezTo>
                    <a:pt x="280" y="64"/>
                    <a:pt x="217" y="0"/>
                    <a:pt x="14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g1edb79aa7fa_0_0"/>
            <p:cNvSpPr/>
            <p:nvPr/>
          </p:nvSpPr>
          <p:spPr>
            <a:xfrm>
              <a:off x="2406557" y="3718245"/>
              <a:ext cx="16864" cy="16864"/>
            </a:xfrm>
            <a:custGeom>
              <a:rect b="b" l="l" r="r" t="t"/>
              <a:pathLst>
                <a:path extrusionOk="0" h="525" w="525">
                  <a:moveTo>
                    <a:pt x="243" y="1"/>
                  </a:moveTo>
                  <a:cubicBezTo>
                    <a:pt x="215" y="1"/>
                    <a:pt x="187" y="5"/>
                    <a:pt x="162" y="14"/>
                  </a:cubicBezTo>
                  <a:cubicBezTo>
                    <a:pt x="162" y="14"/>
                    <a:pt x="0" y="156"/>
                    <a:pt x="0" y="282"/>
                  </a:cubicBezTo>
                  <a:cubicBezTo>
                    <a:pt x="0" y="435"/>
                    <a:pt x="90" y="525"/>
                    <a:pt x="243" y="525"/>
                  </a:cubicBezTo>
                  <a:cubicBezTo>
                    <a:pt x="369" y="525"/>
                    <a:pt x="511" y="363"/>
                    <a:pt x="511" y="363"/>
                  </a:cubicBezTo>
                  <a:cubicBezTo>
                    <a:pt x="520" y="337"/>
                    <a:pt x="524" y="309"/>
                    <a:pt x="524" y="282"/>
                  </a:cubicBezTo>
                  <a:cubicBezTo>
                    <a:pt x="524" y="128"/>
                    <a:pt x="400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g1edb79aa7fa_0_0"/>
            <p:cNvSpPr/>
            <p:nvPr/>
          </p:nvSpPr>
          <p:spPr>
            <a:xfrm>
              <a:off x="2405433" y="3718630"/>
              <a:ext cx="17603" cy="17667"/>
            </a:xfrm>
            <a:custGeom>
              <a:rect b="b" l="l" r="r" t="t"/>
              <a:pathLst>
                <a:path extrusionOk="0" h="550" w="548">
                  <a:moveTo>
                    <a:pt x="199" y="0"/>
                  </a:moveTo>
                  <a:lnTo>
                    <a:pt x="199" y="0"/>
                  </a:lnTo>
                  <a:cubicBezTo>
                    <a:pt x="84" y="35"/>
                    <a:pt x="1" y="141"/>
                    <a:pt x="1" y="268"/>
                  </a:cubicBezTo>
                  <a:cubicBezTo>
                    <a:pt x="1" y="422"/>
                    <a:pt x="125" y="549"/>
                    <a:pt x="280" y="549"/>
                  </a:cubicBezTo>
                  <a:cubicBezTo>
                    <a:pt x="407" y="549"/>
                    <a:pt x="513" y="465"/>
                    <a:pt x="548" y="349"/>
                  </a:cubicBezTo>
                  <a:lnTo>
                    <a:pt x="548" y="349"/>
                  </a:lnTo>
                  <a:cubicBezTo>
                    <a:pt x="522" y="358"/>
                    <a:pt x="494" y="362"/>
                    <a:pt x="467" y="362"/>
                  </a:cubicBezTo>
                  <a:cubicBezTo>
                    <a:pt x="313" y="362"/>
                    <a:pt x="186" y="238"/>
                    <a:pt x="186" y="82"/>
                  </a:cubicBezTo>
                  <a:cubicBezTo>
                    <a:pt x="186" y="53"/>
                    <a:pt x="190" y="25"/>
                    <a:pt x="199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g1edb79aa7fa_0_0"/>
            <p:cNvSpPr/>
            <p:nvPr/>
          </p:nvSpPr>
          <p:spPr>
            <a:xfrm>
              <a:off x="2227498" y="3481009"/>
              <a:ext cx="249849" cy="52745"/>
            </a:xfrm>
            <a:custGeom>
              <a:rect b="b" l="l" r="r" t="t"/>
              <a:pathLst>
                <a:path extrusionOk="0" h="1642" w="7778">
                  <a:moveTo>
                    <a:pt x="225" y="0"/>
                  </a:moveTo>
                  <a:cubicBezTo>
                    <a:pt x="70" y="0"/>
                    <a:pt x="1" y="256"/>
                    <a:pt x="1" y="411"/>
                  </a:cubicBezTo>
                  <a:lnTo>
                    <a:pt x="1" y="1342"/>
                  </a:lnTo>
                  <a:cubicBezTo>
                    <a:pt x="1" y="1498"/>
                    <a:pt x="128" y="1623"/>
                    <a:pt x="282" y="1623"/>
                  </a:cubicBezTo>
                  <a:lnTo>
                    <a:pt x="7310" y="1642"/>
                  </a:lnTo>
                  <a:cubicBezTo>
                    <a:pt x="7466" y="1642"/>
                    <a:pt x="7778" y="1552"/>
                    <a:pt x="7778" y="1398"/>
                  </a:cubicBezTo>
                  <a:lnTo>
                    <a:pt x="7778" y="281"/>
                  </a:lnTo>
                  <a:cubicBezTo>
                    <a:pt x="7778" y="125"/>
                    <a:pt x="7650" y="0"/>
                    <a:pt x="7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g1edb79aa7fa_0_0"/>
            <p:cNvSpPr/>
            <p:nvPr/>
          </p:nvSpPr>
          <p:spPr>
            <a:xfrm>
              <a:off x="2225795" y="3481009"/>
              <a:ext cx="251616" cy="53966"/>
            </a:xfrm>
            <a:custGeom>
              <a:rect b="b" l="l" r="r" t="t"/>
              <a:pathLst>
                <a:path extrusionOk="0" h="1680" w="7833">
                  <a:moveTo>
                    <a:pt x="281" y="0"/>
                  </a:moveTo>
                  <a:cubicBezTo>
                    <a:pt x="128" y="0"/>
                    <a:pt x="0" y="125"/>
                    <a:pt x="0" y="281"/>
                  </a:cubicBezTo>
                  <a:lnTo>
                    <a:pt x="0" y="1398"/>
                  </a:lnTo>
                  <a:cubicBezTo>
                    <a:pt x="0" y="1552"/>
                    <a:pt x="125" y="1679"/>
                    <a:pt x="281" y="1679"/>
                  </a:cubicBezTo>
                  <a:lnTo>
                    <a:pt x="7551" y="1679"/>
                  </a:lnTo>
                  <a:cubicBezTo>
                    <a:pt x="7706" y="1679"/>
                    <a:pt x="7832" y="1555"/>
                    <a:pt x="7832" y="1398"/>
                  </a:cubicBezTo>
                  <a:lnTo>
                    <a:pt x="375" y="1398"/>
                  </a:lnTo>
                  <a:cubicBezTo>
                    <a:pt x="325" y="1398"/>
                    <a:pt x="281" y="1357"/>
                    <a:pt x="281" y="1304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1edb79aa7fa_0_0"/>
            <p:cNvSpPr/>
            <p:nvPr/>
          </p:nvSpPr>
          <p:spPr>
            <a:xfrm>
              <a:off x="2245005" y="3498902"/>
              <a:ext cx="214450" cy="16864"/>
            </a:xfrm>
            <a:custGeom>
              <a:rect b="b" l="l" r="r" t="t"/>
              <a:pathLst>
                <a:path extrusionOk="0" h="525" w="6676">
                  <a:moveTo>
                    <a:pt x="242" y="0"/>
                  </a:moveTo>
                  <a:lnTo>
                    <a:pt x="94" y="38"/>
                  </a:lnTo>
                  <a:cubicBezTo>
                    <a:pt x="41" y="38"/>
                    <a:pt x="0" y="81"/>
                    <a:pt x="0" y="132"/>
                  </a:cubicBezTo>
                  <a:lnTo>
                    <a:pt x="0" y="430"/>
                  </a:lnTo>
                  <a:cubicBezTo>
                    <a:pt x="0" y="484"/>
                    <a:pt x="44" y="524"/>
                    <a:pt x="94" y="524"/>
                  </a:cubicBezTo>
                  <a:lnTo>
                    <a:pt x="6543" y="524"/>
                  </a:lnTo>
                  <a:cubicBezTo>
                    <a:pt x="6593" y="524"/>
                    <a:pt x="6635" y="484"/>
                    <a:pt x="6636" y="429"/>
                  </a:cubicBezTo>
                  <a:lnTo>
                    <a:pt x="6675" y="281"/>
                  </a:lnTo>
                  <a:lnTo>
                    <a:pt x="6675" y="95"/>
                  </a:lnTo>
                  <a:cubicBezTo>
                    <a:pt x="6675" y="42"/>
                    <a:pt x="6632" y="0"/>
                    <a:pt x="6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1edb79aa7fa_0_0"/>
            <p:cNvSpPr/>
            <p:nvPr/>
          </p:nvSpPr>
          <p:spPr>
            <a:xfrm>
              <a:off x="2243753" y="3498935"/>
              <a:ext cx="215703" cy="18085"/>
            </a:xfrm>
            <a:custGeom>
              <a:rect b="b" l="l" r="r" t="t"/>
              <a:pathLst>
                <a:path extrusionOk="0" h="563" w="6715">
                  <a:moveTo>
                    <a:pt x="94" y="1"/>
                  </a:moveTo>
                  <a:cubicBezTo>
                    <a:pt x="43" y="1"/>
                    <a:pt x="0" y="43"/>
                    <a:pt x="0" y="95"/>
                  </a:cubicBezTo>
                  <a:lnTo>
                    <a:pt x="0" y="468"/>
                  </a:lnTo>
                  <a:cubicBezTo>
                    <a:pt x="0" y="519"/>
                    <a:pt x="42" y="563"/>
                    <a:pt x="94" y="563"/>
                  </a:cubicBezTo>
                  <a:lnTo>
                    <a:pt x="6620" y="563"/>
                  </a:lnTo>
                  <a:cubicBezTo>
                    <a:pt x="6671" y="563"/>
                    <a:pt x="6714" y="521"/>
                    <a:pt x="6714" y="468"/>
                  </a:cubicBezTo>
                  <a:lnTo>
                    <a:pt x="6714" y="282"/>
                  </a:lnTo>
                  <a:lnTo>
                    <a:pt x="337" y="282"/>
                  </a:lnTo>
                  <a:cubicBezTo>
                    <a:pt x="307" y="282"/>
                    <a:pt x="281" y="256"/>
                    <a:pt x="281" y="225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6" name="Google Shape;2786;g23d3fb9f332_0_210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2787" name="Google Shape;2787;g23d3fb9f332_0_210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g23d3fb9f332_0_210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g23d3fb9f332_0_210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g23d3fb9f332_0_210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g23d3fb9f332_0_210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2" name="Google Shape;2792;g23d3fb9f332_0_210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200">
                <a:solidFill>
                  <a:schemeClr val="lt2"/>
                </a:solidFill>
              </a:rPr>
              <a:t>¿Cómo</a:t>
            </a:r>
            <a:r>
              <a:rPr lang="en" sz="4200"/>
              <a:t> será evaluado el curso?</a:t>
            </a:r>
            <a:endParaRPr sz="4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2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2"/>
                </a:solidFill>
              </a:rPr>
              <a:t>Evaluaciones: Bases</a:t>
            </a:r>
            <a:endParaRPr/>
          </a:p>
        </p:txBody>
      </p:sp>
      <p:sp>
        <p:nvSpPr>
          <p:cNvPr id="2798" name="Google Shape;2798;p20"/>
          <p:cNvSpPr/>
          <p:nvPr/>
        </p:nvSpPr>
        <p:spPr>
          <a:xfrm>
            <a:off x="720000" y="1620386"/>
            <a:ext cx="1833900" cy="11502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9" name="Google Shape;2799;p20"/>
          <p:cNvGrpSpPr/>
          <p:nvPr/>
        </p:nvGrpSpPr>
        <p:grpSpPr>
          <a:xfrm>
            <a:off x="728250" y="1402237"/>
            <a:ext cx="1821000" cy="218100"/>
            <a:chOff x="1290775" y="1427529"/>
            <a:chExt cx="1821000" cy="218100"/>
          </a:xfrm>
        </p:grpSpPr>
        <p:sp>
          <p:nvSpPr>
            <p:cNvPr id="2800" name="Google Shape;2800;p20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2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2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2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4" name="Google Shape;2804;p20"/>
          <p:cNvSpPr txBox="1"/>
          <p:nvPr/>
        </p:nvSpPr>
        <p:spPr>
          <a:xfrm>
            <a:off x="726430" y="1620362"/>
            <a:ext cx="1821000" cy="5277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Trabajo</a:t>
            </a:r>
            <a:r>
              <a:rPr b="0" i="0" lang="en" sz="1600" u="none" cap="none" strike="noStrik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 #01</a:t>
            </a:r>
            <a:endParaRPr b="0" i="0" sz="1600" u="none" cap="none" strike="noStrike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805" name="Google Shape;2805;p20"/>
          <p:cNvSpPr txBox="1"/>
          <p:nvPr/>
        </p:nvSpPr>
        <p:spPr>
          <a:xfrm>
            <a:off x="726425" y="2148073"/>
            <a:ext cx="1821000" cy="7662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highlight>
                  <a:schemeClr val="accent1"/>
                </a:highlight>
                <a:latin typeface="Anaheim"/>
                <a:ea typeface="Anaheim"/>
                <a:cs typeface="Anaheim"/>
                <a:sym typeface="Anaheim"/>
              </a:rPr>
              <a:t>Ensayo</a:t>
            </a:r>
            <a:r>
              <a:rPr b="1"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: opinión y visión sobre la inteligencia computacional, posibles usos, potenciales beneficios/perjuicios etc.</a:t>
            </a:r>
            <a:endParaRPr b="0" i="0" sz="1000" u="none" cap="none" strike="noStrike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806" name="Google Shape;2806;p20"/>
          <p:cNvGrpSpPr/>
          <p:nvPr/>
        </p:nvGrpSpPr>
        <p:grpSpPr>
          <a:xfrm>
            <a:off x="4047775" y="2444814"/>
            <a:ext cx="1048785" cy="1223884"/>
            <a:chOff x="4876875" y="1427500"/>
            <a:chExt cx="1130400" cy="1319125"/>
          </a:xfrm>
        </p:grpSpPr>
        <p:sp>
          <p:nvSpPr>
            <p:cNvPr id="2807" name="Google Shape;2807;p2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2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09" name="Google Shape;2809;p20"/>
          <p:cNvCxnSpPr>
            <a:stCxn id="2810" idx="3"/>
            <a:endCxn id="2807" idx="1"/>
          </p:cNvCxnSpPr>
          <p:nvPr/>
        </p:nvCxnSpPr>
        <p:spPr>
          <a:xfrm>
            <a:off x="3831087" y="3115368"/>
            <a:ext cx="216600" cy="426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11" name="Google Shape;2811;p20"/>
          <p:cNvGrpSpPr/>
          <p:nvPr/>
        </p:nvGrpSpPr>
        <p:grpSpPr>
          <a:xfrm>
            <a:off x="5345160" y="1439522"/>
            <a:ext cx="607477" cy="708898"/>
            <a:chOff x="4876875" y="1427500"/>
            <a:chExt cx="1130400" cy="1319125"/>
          </a:xfrm>
        </p:grpSpPr>
        <p:sp>
          <p:nvSpPr>
            <p:cNvPr id="2812" name="Google Shape;2812;p2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2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4" name="Google Shape;2814;p20"/>
          <p:cNvGrpSpPr/>
          <p:nvPr/>
        </p:nvGrpSpPr>
        <p:grpSpPr>
          <a:xfrm>
            <a:off x="4268435" y="3887322"/>
            <a:ext cx="607477" cy="708898"/>
            <a:chOff x="4876875" y="1427500"/>
            <a:chExt cx="1130400" cy="1319125"/>
          </a:xfrm>
        </p:grpSpPr>
        <p:sp>
          <p:nvSpPr>
            <p:cNvPr id="2815" name="Google Shape;2815;p2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2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7" name="Google Shape;2817;p20"/>
          <p:cNvGrpSpPr/>
          <p:nvPr/>
        </p:nvGrpSpPr>
        <p:grpSpPr>
          <a:xfrm>
            <a:off x="5313260" y="2702309"/>
            <a:ext cx="607477" cy="708898"/>
            <a:chOff x="4876875" y="1427500"/>
            <a:chExt cx="1130400" cy="1319125"/>
          </a:xfrm>
        </p:grpSpPr>
        <p:sp>
          <p:nvSpPr>
            <p:cNvPr id="2818" name="Google Shape;2818;p2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2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0" name="Google Shape;2820;p20"/>
          <p:cNvGrpSpPr/>
          <p:nvPr/>
        </p:nvGrpSpPr>
        <p:grpSpPr>
          <a:xfrm>
            <a:off x="3223610" y="2702309"/>
            <a:ext cx="607477" cy="708898"/>
            <a:chOff x="4876875" y="1427500"/>
            <a:chExt cx="1130400" cy="1319125"/>
          </a:xfrm>
        </p:grpSpPr>
        <p:sp>
          <p:nvSpPr>
            <p:cNvPr id="2810" name="Google Shape;2810;p20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20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2" name="Google Shape;2822;p20"/>
          <p:cNvSpPr/>
          <p:nvPr/>
        </p:nvSpPr>
        <p:spPr>
          <a:xfrm>
            <a:off x="720000" y="3354961"/>
            <a:ext cx="1833900" cy="11502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3" name="Google Shape;2823;p20"/>
          <p:cNvGrpSpPr/>
          <p:nvPr/>
        </p:nvGrpSpPr>
        <p:grpSpPr>
          <a:xfrm>
            <a:off x="728250" y="3136812"/>
            <a:ext cx="1821000" cy="218100"/>
            <a:chOff x="1290775" y="1427529"/>
            <a:chExt cx="1821000" cy="218100"/>
          </a:xfrm>
        </p:grpSpPr>
        <p:sp>
          <p:nvSpPr>
            <p:cNvPr id="2824" name="Google Shape;2824;p20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2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2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2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8" name="Google Shape;2828;p20"/>
          <p:cNvSpPr txBox="1"/>
          <p:nvPr/>
        </p:nvSpPr>
        <p:spPr>
          <a:xfrm>
            <a:off x="726430" y="3354937"/>
            <a:ext cx="1821000" cy="5277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Trabajo</a:t>
            </a:r>
            <a:r>
              <a:rPr b="0" i="0" lang="en" sz="1600" u="none" cap="none" strike="noStrik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 #02</a:t>
            </a:r>
            <a:endParaRPr b="0" i="0" sz="1600" u="none" cap="none" strike="noStrike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829" name="Google Shape;2829;p20"/>
          <p:cNvSpPr txBox="1"/>
          <p:nvPr/>
        </p:nvSpPr>
        <p:spPr>
          <a:xfrm>
            <a:off x="726425" y="3882661"/>
            <a:ext cx="1821000" cy="6225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solidFill>
                  <a:schemeClr val="accent6"/>
                </a:solidFill>
                <a:highlight>
                  <a:schemeClr val="accent1"/>
                </a:highlight>
                <a:latin typeface="Anaheim"/>
                <a:ea typeface="Anaheim"/>
                <a:cs typeface="Anaheim"/>
                <a:sym typeface="Anaheim"/>
              </a:rPr>
              <a:t>Ejercicios y conceptos</a:t>
            </a:r>
            <a:r>
              <a:rPr b="1" i="0" lang="en" sz="11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sobre las matem</a:t>
            </a:r>
            <a:r>
              <a:rPr b="1"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áticas que fundamentan los modelos.</a:t>
            </a:r>
            <a:endParaRPr b="1" i="0" sz="1100" u="none" cap="none" strike="noStrike">
              <a:solidFill>
                <a:schemeClr val="lt1"/>
              </a:solidFill>
              <a:highlight>
                <a:schemeClr val="accent5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830" name="Google Shape;2830;p20"/>
          <p:cNvSpPr/>
          <p:nvPr/>
        </p:nvSpPr>
        <p:spPr>
          <a:xfrm>
            <a:off x="6590425" y="1620386"/>
            <a:ext cx="1833900" cy="11502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1" name="Google Shape;2831;p20"/>
          <p:cNvGrpSpPr/>
          <p:nvPr/>
        </p:nvGrpSpPr>
        <p:grpSpPr>
          <a:xfrm>
            <a:off x="6598675" y="1402237"/>
            <a:ext cx="1821000" cy="218100"/>
            <a:chOff x="1290775" y="1427529"/>
            <a:chExt cx="1821000" cy="218100"/>
          </a:xfrm>
        </p:grpSpPr>
        <p:sp>
          <p:nvSpPr>
            <p:cNvPr id="2832" name="Google Shape;2832;p20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2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2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2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6" name="Google Shape;2836;p20"/>
          <p:cNvSpPr txBox="1"/>
          <p:nvPr/>
        </p:nvSpPr>
        <p:spPr>
          <a:xfrm>
            <a:off x="6596855" y="1620362"/>
            <a:ext cx="1821000" cy="5277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Trabajo</a:t>
            </a:r>
            <a:r>
              <a:rPr b="0" i="0" lang="en" sz="1600" u="none" cap="none" strike="noStrik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 #03</a:t>
            </a:r>
            <a:endParaRPr b="0" i="0" sz="1600" u="none" cap="none" strike="noStrike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837" name="Google Shape;2837;p20"/>
          <p:cNvSpPr txBox="1"/>
          <p:nvPr/>
        </p:nvSpPr>
        <p:spPr>
          <a:xfrm>
            <a:off x="6596850" y="2148086"/>
            <a:ext cx="1821000" cy="6225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6"/>
                </a:solidFill>
                <a:highlight>
                  <a:schemeClr val="accent1"/>
                </a:highlight>
                <a:latin typeface="Anaheim"/>
                <a:ea typeface="Anaheim"/>
                <a:cs typeface="Anaheim"/>
                <a:sym typeface="Anaheim"/>
              </a:rPr>
              <a:t>Ejercicios de programación y utilización de librerías</a:t>
            </a:r>
            <a:r>
              <a:rPr b="1" i="0" lang="en" sz="10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en python.</a:t>
            </a:r>
            <a:endParaRPr b="1" i="0" sz="1000" u="none" cap="none" strike="noStrike">
              <a:solidFill>
                <a:schemeClr val="lt1"/>
              </a:solidFill>
              <a:highlight>
                <a:schemeClr val="accent5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838" name="Google Shape;2838;p20"/>
          <p:cNvSpPr/>
          <p:nvPr/>
        </p:nvSpPr>
        <p:spPr>
          <a:xfrm>
            <a:off x="6590425" y="3354961"/>
            <a:ext cx="1833900" cy="11502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9" name="Google Shape;2839;p20"/>
          <p:cNvGrpSpPr/>
          <p:nvPr/>
        </p:nvGrpSpPr>
        <p:grpSpPr>
          <a:xfrm>
            <a:off x="6598675" y="3136812"/>
            <a:ext cx="1821000" cy="218100"/>
            <a:chOff x="1290775" y="1427529"/>
            <a:chExt cx="1821000" cy="218100"/>
          </a:xfrm>
        </p:grpSpPr>
        <p:sp>
          <p:nvSpPr>
            <p:cNvPr id="2840" name="Google Shape;2840;p20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2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2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2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4" name="Google Shape;2844;p20"/>
          <p:cNvSpPr txBox="1"/>
          <p:nvPr/>
        </p:nvSpPr>
        <p:spPr>
          <a:xfrm>
            <a:off x="6596855" y="3354937"/>
            <a:ext cx="1821000" cy="5277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Trabajo</a:t>
            </a:r>
            <a:r>
              <a:rPr b="0" i="0" lang="en" sz="1600" u="none" cap="none" strike="noStrik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 #04</a:t>
            </a:r>
            <a:endParaRPr b="0" i="0" sz="1600" u="none" cap="none" strike="noStrike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845" name="Google Shape;2845;p20"/>
          <p:cNvSpPr txBox="1"/>
          <p:nvPr/>
        </p:nvSpPr>
        <p:spPr>
          <a:xfrm>
            <a:off x="6596850" y="3882661"/>
            <a:ext cx="1821000" cy="6225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800">
                <a:solidFill>
                  <a:schemeClr val="accent6"/>
                </a:solidFill>
                <a:highlight>
                  <a:schemeClr val="accent1"/>
                </a:highlight>
                <a:latin typeface="Anaheim"/>
                <a:ea typeface="Anaheim"/>
                <a:cs typeface="Anaheim"/>
                <a:sym typeface="Anaheim"/>
              </a:rPr>
              <a:t>Trabajo sobre: Análisis y visualización</a:t>
            </a:r>
            <a:r>
              <a:rPr b="1" i="0" lang="en" sz="800" u="none" cap="none" strike="noStrik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de datos. Utilizar al menos 3 técnicas diferentes en una base de datos.</a:t>
            </a:r>
            <a:endParaRPr b="1" i="0" sz="800" u="none" cap="none" strike="noStrike">
              <a:solidFill>
                <a:schemeClr val="lt1"/>
              </a:solidFill>
              <a:highlight>
                <a:schemeClr val="accent5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846" name="Google Shape;2846;p20"/>
          <p:cNvCxnSpPr>
            <a:stCxn id="2804" idx="3"/>
            <a:endCxn id="2810" idx="1"/>
          </p:cNvCxnSpPr>
          <p:nvPr/>
        </p:nvCxnSpPr>
        <p:spPr>
          <a:xfrm>
            <a:off x="2547430" y="1884212"/>
            <a:ext cx="676200" cy="12312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7" name="Google Shape;2847;p20"/>
          <p:cNvCxnSpPr>
            <a:stCxn id="2828" idx="3"/>
            <a:endCxn id="2815" idx="1"/>
          </p:cNvCxnSpPr>
          <p:nvPr/>
        </p:nvCxnSpPr>
        <p:spPr>
          <a:xfrm>
            <a:off x="2547430" y="3618787"/>
            <a:ext cx="1721100" cy="681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8" name="Google Shape;2848;p20"/>
          <p:cNvCxnSpPr>
            <a:stCxn id="2836" idx="1"/>
          </p:cNvCxnSpPr>
          <p:nvPr/>
        </p:nvCxnSpPr>
        <p:spPr>
          <a:xfrm rot="10800000">
            <a:off x="5952755" y="1805612"/>
            <a:ext cx="644100" cy="7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9" name="Google Shape;2849;p20"/>
          <p:cNvCxnSpPr>
            <a:stCxn id="2844" idx="1"/>
            <a:endCxn id="2818" idx="3"/>
          </p:cNvCxnSpPr>
          <p:nvPr/>
        </p:nvCxnSpPr>
        <p:spPr>
          <a:xfrm rot="10800000">
            <a:off x="5920655" y="3115387"/>
            <a:ext cx="676200" cy="5034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0" name="Google Shape;2850;p20"/>
          <p:cNvCxnSpPr>
            <a:stCxn id="2807" idx="3"/>
            <a:endCxn id="2818" idx="1"/>
          </p:cNvCxnSpPr>
          <p:nvPr/>
        </p:nvCxnSpPr>
        <p:spPr>
          <a:xfrm flipH="1" rot="10800000">
            <a:off x="5096560" y="3115344"/>
            <a:ext cx="216600" cy="42600"/>
          </a:xfrm>
          <a:prstGeom prst="bentConnector3">
            <a:avLst>
              <a:gd fmla="val 500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1" name="Google Shape;2851;p20"/>
          <p:cNvCxnSpPr>
            <a:stCxn id="2807" idx="2"/>
            <a:endCxn id="2815" idx="3"/>
          </p:cNvCxnSpPr>
          <p:nvPr/>
        </p:nvCxnSpPr>
        <p:spPr>
          <a:xfrm flipH="1" rot="-5400000">
            <a:off x="4408068" y="3832798"/>
            <a:ext cx="631800" cy="303600"/>
          </a:xfrm>
          <a:prstGeom prst="bentConnector4">
            <a:avLst>
              <a:gd fmla="val 17051" name="adj1"/>
              <a:gd fmla="val 17848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2" name="Google Shape;2852;p20"/>
          <p:cNvCxnSpPr>
            <a:stCxn id="2808" idx="0"/>
            <a:endCxn id="2812" idx="1"/>
          </p:cNvCxnSpPr>
          <p:nvPr/>
        </p:nvCxnSpPr>
        <p:spPr>
          <a:xfrm rot="-5400000">
            <a:off x="4662618" y="1762164"/>
            <a:ext cx="592200" cy="773100"/>
          </a:xfrm>
          <a:prstGeom prst="bentConnector4">
            <a:avLst>
              <a:gd fmla="val 21246" name="adj1"/>
              <a:gd fmla="val 17847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53" name="Google Shape;2853;p20"/>
          <p:cNvGrpSpPr/>
          <p:nvPr/>
        </p:nvGrpSpPr>
        <p:grpSpPr>
          <a:xfrm>
            <a:off x="4445094" y="4105935"/>
            <a:ext cx="247673" cy="327001"/>
            <a:chOff x="6713920" y="4147710"/>
            <a:chExt cx="247673" cy="327001"/>
          </a:xfrm>
        </p:grpSpPr>
        <p:sp>
          <p:nvSpPr>
            <p:cNvPr id="2854" name="Google Shape;2854;p20"/>
            <p:cNvSpPr/>
            <p:nvPr/>
          </p:nvSpPr>
          <p:spPr>
            <a:xfrm>
              <a:off x="6713920" y="4147710"/>
              <a:ext cx="247665" cy="327001"/>
            </a:xfrm>
            <a:custGeom>
              <a:rect b="b" l="l" r="r" t="t"/>
              <a:pathLst>
                <a:path extrusionOk="0" h="9210" w="6976">
                  <a:moveTo>
                    <a:pt x="360" y="0"/>
                  </a:moveTo>
                  <a:cubicBezTo>
                    <a:pt x="163" y="0"/>
                    <a:pt x="0" y="161"/>
                    <a:pt x="0" y="360"/>
                  </a:cubicBezTo>
                  <a:lnTo>
                    <a:pt x="0" y="8850"/>
                  </a:lnTo>
                  <a:cubicBezTo>
                    <a:pt x="0" y="9047"/>
                    <a:pt x="163" y="9210"/>
                    <a:pt x="360" y="9210"/>
                  </a:cubicBezTo>
                  <a:lnTo>
                    <a:pt x="6616" y="9210"/>
                  </a:lnTo>
                  <a:cubicBezTo>
                    <a:pt x="6813" y="9210"/>
                    <a:pt x="6975" y="9047"/>
                    <a:pt x="6975" y="8850"/>
                  </a:cubicBezTo>
                  <a:lnTo>
                    <a:pt x="6975" y="1419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20"/>
            <p:cNvSpPr/>
            <p:nvPr/>
          </p:nvSpPr>
          <p:spPr>
            <a:xfrm>
              <a:off x="6935605" y="4185060"/>
              <a:ext cx="25988" cy="289579"/>
            </a:xfrm>
            <a:custGeom>
              <a:rect b="b" l="l" r="r" t="t"/>
              <a:pathLst>
                <a:path extrusionOk="0" h="8156" w="732">
                  <a:moveTo>
                    <a:pt x="360" y="0"/>
                  </a:moveTo>
                  <a:lnTo>
                    <a:pt x="360" y="7795"/>
                  </a:lnTo>
                  <a:cubicBezTo>
                    <a:pt x="360" y="7994"/>
                    <a:pt x="200" y="8155"/>
                    <a:pt x="0" y="8155"/>
                  </a:cubicBezTo>
                  <a:lnTo>
                    <a:pt x="372" y="8155"/>
                  </a:lnTo>
                  <a:cubicBezTo>
                    <a:pt x="569" y="8155"/>
                    <a:pt x="731" y="7995"/>
                    <a:pt x="731" y="7797"/>
                  </a:cubicBezTo>
                  <a:lnTo>
                    <a:pt x="731" y="367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E8ED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20"/>
            <p:cNvSpPr/>
            <p:nvPr/>
          </p:nvSpPr>
          <p:spPr>
            <a:xfrm>
              <a:off x="6910610" y="4147710"/>
              <a:ext cx="50982" cy="50417"/>
            </a:xfrm>
            <a:custGeom>
              <a:rect b="b" l="l" r="r" t="t"/>
              <a:pathLst>
                <a:path extrusionOk="0" h="1420" w="1436">
                  <a:moveTo>
                    <a:pt x="1" y="0"/>
                  </a:moveTo>
                  <a:lnTo>
                    <a:pt x="1" y="1239"/>
                  </a:lnTo>
                  <a:cubicBezTo>
                    <a:pt x="1" y="1338"/>
                    <a:pt x="83" y="1419"/>
                    <a:pt x="181" y="1419"/>
                  </a:cubicBezTo>
                  <a:lnTo>
                    <a:pt x="1435" y="14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20"/>
            <p:cNvSpPr/>
            <p:nvPr/>
          </p:nvSpPr>
          <p:spPr>
            <a:xfrm>
              <a:off x="6910610" y="4179237"/>
              <a:ext cx="50982" cy="18889"/>
            </a:xfrm>
            <a:custGeom>
              <a:rect b="b" l="l" r="r" t="t"/>
              <a:pathLst>
                <a:path extrusionOk="0" h="532" w="1436">
                  <a:moveTo>
                    <a:pt x="1" y="0"/>
                  </a:moveTo>
                  <a:lnTo>
                    <a:pt x="1" y="350"/>
                  </a:lnTo>
                  <a:cubicBezTo>
                    <a:pt x="1" y="450"/>
                    <a:pt x="83" y="531"/>
                    <a:pt x="181" y="531"/>
                  </a:cubicBezTo>
                  <a:lnTo>
                    <a:pt x="1435" y="531"/>
                  </a:lnTo>
                  <a:lnTo>
                    <a:pt x="1015" y="114"/>
                  </a:lnTo>
                  <a:lnTo>
                    <a:pt x="168" y="114"/>
                  </a:lnTo>
                  <a:cubicBezTo>
                    <a:pt x="93" y="114"/>
                    <a:pt x="28" y="6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20"/>
            <p:cNvSpPr/>
            <p:nvPr/>
          </p:nvSpPr>
          <p:spPr>
            <a:xfrm>
              <a:off x="6747541" y="4174231"/>
              <a:ext cx="57621" cy="57589"/>
            </a:xfrm>
            <a:custGeom>
              <a:rect b="b" l="l" r="r" t="t"/>
              <a:pathLst>
                <a:path extrusionOk="0" h="1622" w="1623">
                  <a:moveTo>
                    <a:pt x="812" y="0"/>
                  </a:moveTo>
                  <a:cubicBezTo>
                    <a:pt x="363" y="0"/>
                    <a:pt x="0" y="363"/>
                    <a:pt x="0" y="810"/>
                  </a:cubicBezTo>
                  <a:cubicBezTo>
                    <a:pt x="0" y="1259"/>
                    <a:pt x="363" y="1622"/>
                    <a:pt x="812" y="1622"/>
                  </a:cubicBezTo>
                  <a:cubicBezTo>
                    <a:pt x="1260" y="1622"/>
                    <a:pt x="1622" y="1259"/>
                    <a:pt x="1622" y="810"/>
                  </a:cubicBezTo>
                  <a:cubicBezTo>
                    <a:pt x="1622" y="363"/>
                    <a:pt x="1260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20"/>
            <p:cNvSpPr/>
            <p:nvPr/>
          </p:nvSpPr>
          <p:spPr>
            <a:xfrm>
              <a:off x="6755956" y="4175509"/>
              <a:ext cx="49206" cy="56275"/>
            </a:xfrm>
            <a:custGeom>
              <a:rect b="b" l="l" r="r" t="t"/>
              <a:pathLst>
                <a:path extrusionOk="0" h="1585" w="1386">
                  <a:moveTo>
                    <a:pt x="808" y="0"/>
                  </a:moveTo>
                  <a:lnTo>
                    <a:pt x="808" y="0"/>
                  </a:lnTo>
                  <a:cubicBezTo>
                    <a:pt x="952" y="145"/>
                    <a:pt x="1043" y="347"/>
                    <a:pt x="1043" y="570"/>
                  </a:cubicBezTo>
                  <a:cubicBezTo>
                    <a:pt x="1043" y="1016"/>
                    <a:pt x="680" y="1379"/>
                    <a:pt x="232" y="1379"/>
                  </a:cubicBezTo>
                  <a:cubicBezTo>
                    <a:pt x="152" y="1379"/>
                    <a:pt x="74" y="1367"/>
                    <a:pt x="1" y="1346"/>
                  </a:cubicBezTo>
                  <a:lnTo>
                    <a:pt x="1" y="1346"/>
                  </a:lnTo>
                  <a:cubicBezTo>
                    <a:pt x="148" y="1492"/>
                    <a:pt x="352" y="1584"/>
                    <a:pt x="576" y="1584"/>
                  </a:cubicBezTo>
                  <a:cubicBezTo>
                    <a:pt x="1023" y="1584"/>
                    <a:pt x="1385" y="1223"/>
                    <a:pt x="1385" y="774"/>
                  </a:cubicBezTo>
                  <a:cubicBezTo>
                    <a:pt x="1385" y="407"/>
                    <a:pt x="1141" y="96"/>
                    <a:pt x="80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20"/>
            <p:cNvSpPr/>
            <p:nvPr/>
          </p:nvSpPr>
          <p:spPr>
            <a:xfrm>
              <a:off x="6866372" y="4387254"/>
              <a:ext cx="61597" cy="58867"/>
            </a:xfrm>
            <a:custGeom>
              <a:rect b="b" l="l" r="r" t="t"/>
              <a:pathLst>
                <a:path extrusionOk="0" h="1658" w="1735">
                  <a:moveTo>
                    <a:pt x="1107" y="1"/>
                  </a:moveTo>
                  <a:cubicBezTo>
                    <a:pt x="1033" y="1"/>
                    <a:pt x="946" y="74"/>
                    <a:pt x="868" y="74"/>
                  </a:cubicBezTo>
                  <a:cubicBezTo>
                    <a:pt x="789" y="74"/>
                    <a:pt x="701" y="1"/>
                    <a:pt x="627" y="1"/>
                  </a:cubicBezTo>
                  <a:cubicBezTo>
                    <a:pt x="618" y="1"/>
                    <a:pt x="608" y="2"/>
                    <a:pt x="599" y="5"/>
                  </a:cubicBezTo>
                  <a:cubicBezTo>
                    <a:pt x="517" y="31"/>
                    <a:pt x="491" y="168"/>
                    <a:pt x="424" y="218"/>
                  </a:cubicBezTo>
                  <a:cubicBezTo>
                    <a:pt x="355" y="268"/>
                    <a:pt x="216" y="253"/>
                    <a:pt x="166" y="320"/>
                  </a:cubicBezTo>
                  <a:cubicBezTo>
                    <a:pt x="116" y="389"/>
                    <a:pt x="175" y="515"/>
                    <a:pt x="149" y="595"/>
                  </a:cubicBezTo>
                  <a:cubicBezTo>
                    <a:pt x="123" y="674"/>
                    <a:pt x="1" y="742"/>
                    <a:pt x="1" y="830"/>
                  </a:cubicBezTo>
                  <a:cubicBezTo>
                    <a:pt x="1" y="917"/>
                    <a:pt x="123" y="984"/>
                    <a:pt x="149" y="1063"/>
                  </a:cubicBezTo>
                  <a:cubicBezTo>
                    <a:pt x="175" y="1145"/>
                    <a:pt x="116" y="1270"/>
                    <a:pt x="166" y="1339"/>
                  </a:cubicBezTo>
                  <a:cubicBezTo>
                    <a:pt x="216" y="1408"/>
                    <a:pt x="355" y="1391"/>
                    <a:pt x="424" y="1441"/>
                  </a:cubicBezTo>
                  <a:cubicBezTo>
                    <a:pt x="491" y="1490"/>
                    <a:pt x="519" y="1627"/>
                    <a:pt x="599" y="1653"/>
                  </a:cubicBezTo>
                  <a:cubicBezTo>
                    <a:pt x="609" y="1656"/>
                    <a:pt x="619" y="1658"/>
                    <a:pt x="630" y="1658"/>
                  </a:cubicBezTo>
                  <a:cubicBezTo>
                    <a:pt x="704" y="1658"/>
                    <a:pt x="790" y="1585"/>
                    <a:pt x="868" y="1585"/>
                  </a:cubicBezTo>
                  <a:cubicBezTo>
                    <a:pt x="945" y="1585"/>
                    <a:pt x="1032" y="1657"/>
                    <a:pt x="1106" y="1657"/>
                  </a:cubicBezTo>
                  <a:cubicBezTo>
                    <a:pt x="1116" y="1657"/>
                    <a:pt x="1126" y="1656"/>
                    <a:pt x="1136" y="1653"/>
                  </a:cubicBezTo>
                  <a:cubicBezTo>
                    <a:pt x="1218" y="1628"/>
                    <a:pt x="1244" y="1492"/>
                    <a:pt x="1312" y="1441"/>
                  </a:cubicBezTo>
                  <a:cubicBezTo>
                    <a:pt x="1381" y="1391"/>
                    <a:pt x="1519" y="1407"/>
                    <a:pt x="1569" y="1339"/>
                  </a:cubicBezTo>
                  <a:cubicBezTo>
                    <a:pt x="1619" y="1270"/>
                    <a:pt x="1560" y="1145"/>
                    <a:pt x="1588" y="1063"/>
                  </a:cubicBezTo>
                  <a:cubicBezTo>
                    <a:pt x="1612" y="984"/>
                    <a:pt x="1735" y="917"/>
                    <a:pt x="1735" y="830"/>
                  </a:cubicBezTo>
                  <a:cubicBezTo>
                    <a:pt x="1735" y="743"/>
                    <a:pt x="1612" y="677"/>
                    <a:pt x="1588" y="595"/>
                  </a:cubicBezTo>
                  <a:cubicBezTo>
                    <a:pt x="1560" y="515"/>
                    <a:pt x="1619" y="389"/>
                    <a:pt x="1569" y="320"/>
                  </a:cubicBezTo>
                  <a:cubicBezTo>
                    <a:pt x="1519" y="250"/>
                    <a:pt x="1381" y="268"/>
                    <a:pt x="1312" y="218"/>
                  </a:cubicBezTo>
                  <a:cubicBezTo>
                    <a:pt x="1244" y="169"/>
                    <a:pt x="1217" y="32"/>
                    <a:pt x="1136" y="5"/>
                  </a:cubicBezTo>
                  <a:cubicBezTo>
                    <a:pt x="1126" y="2"/>
                    <a:pt x="111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20"/>
            <p:cNvSpPr/>
            <p:nvPr/>
          </p:nvSpPr>
          <p:spPr>
            <a:xfrm>
              <a:off x="6874716" y="4389420"/>
              <a:ext cx="53254" cy="56808"/>
            </a:xfrm>
            <a:custGeom>
              <a:rect b="b" l="l" r="r" t="t"/>
              <a:pathLst>
                <a:path extrusionOk="0" h="1600" w="1500">
                  <a:moveTo>
                    <a:pt x="967" y="0"/>
                  </a:moveTo>
                  <a:cubicBezTo>
                    <a:pt x="960" y="56"/>
                    <a:pt x="953" y="112"/>
                    <a:pt x="967" y="157"/>
                  </a:cubicBezTo>
                  <a:cubicBezTo>
                    <a:pt x="996" y="245"/>
                    <a:pt x="1134" y="321"/>
                    <a:pt x="1134" y="419"/>
                  </a:cubicBezTo>
                  <a:cubicBezTo>
                    <a:pt x="1134" y="518"/>
                    <a:pt x="996" y="595"/>
                    <a:pt x="967" y="682"/>
                  </a:cubicBezTo>
                  <a:cubicBezTo>
                    <a:pt x="937" y="774"/>
                    <a:pt x="1003" y="915"/>
                    <a:pt x="947" y="993"/>
                  </a:cubicBezTo>
                  <a:cubicBezTo>
                    <a:pt x="892" y="1071"/>
                    <a:pt x="735" y="1052"/>
                    <a:pt x="658" y="1108"/>
                  </a:cubicBezTo>
                  <a:cubicBezTo>
                    <a:pt x="583" y="1164"/>
                    <a:pt x="551" y="1318"/>
                    <a:pt x="461" y="1350"/>
                  </a:cubicBezTo>
                  <a:cubicBezTo>
                    <a:pt x="450" y="1353"/>
                    <a:pt x="439" y="1355"/>
                    <a:pt x="427" y="1355"/>
                  </a:cubicBezTo>
                  <a:cubicBezTo>
                    <a:pt x="343" y="1355"/>
                    <a:pt x="245" y="1272"/>
                    <a:pt x="158" y="1272"/>
                  </a:cubicBezTo>
                  <a:cubicBezTo>
                    <a:pt x="108" y="1272"/>
                    <a:pt x="52" y="1300"/>
                    <a:pt x="0" y="1323"/>
                  </a:cubicBezTo>
                  <a:cubicBezTo>
                    <a:pt x="61" y="1343"/>
                    <a:pt x="141" y="1346"/>
                    <a:pt x="189" y="1380"/>
                  </a:cubicBezTo>
                  <a:cubicBezTo>
                    <a:pt x="256" y="1431"/>
                    <a:pt x="282" y="1567"/>
                    <a:pt x="364" y="1595"/>
                  </a:cubicBezTo>
                  <a:cubicBezTo>
                    <a:pt x="374" y="1598"/>
                    <a:pt x="383" y="1599"/>
                    <a:pt x="394" y="1599"/>
                  </a:cubicBezTo>
                  <a:cubicBezTo>
                    <a:pt x="467" y="1599"/>
                    <a:pt x="555" y="1526"/>
                    <a:pt x="633" y="1526"/>
                  </a:cubicBezTo>
                  <a:cubicBezTo>
                    <a:pt x="711" y="1526"/>
                    <a:pt x="799" y="1599"/>
                    <a:pt x="873" y="1599"/>
                  </a:cubicBezTo>
                  <a:cubicBezTo>
                    <a:pt x="882" y="1599"/>
                    <a:pt x="892" y="1598"/>
                    <a:pt x="901" y="1595"/>
                  </a:cubicBezTo>
                  <a:cubicBezTo>
                    <a:pt x="983" y="1567"/>
                    <a:pt x="1009" y="1431"/>
                    <a:pt x="1077" y="1380"/>
                  </a:cubicBezTo>
                  <a:cubicBezTo>
                    <a:pt x="1146" y="1331"/>
                    <a:pt x="1284" y="1347"/>
                    <a:pt x="1334" y="1280"/>
                  </a:cubicBezTo>
                  <a:cubicBezTo>
                    <a:pt x="1383" y="1210"/>
                    <a:pt x="1325" y="1085"/>
                    <a:pt x="1353" y="1005"/>
                  </a:cubicBezTo>
                  <a:cubicBezTo>
                    <a:pt x="1377" y="926"/>
                    <a:pt x="1500" y="858"/>
                    <a:pt x="1500" y="770"/>
                  </a:cubicBezTo>
                  <a:cubicBezTo>
                    <a:pt x="1500" y="682"/>
                    <a:pt x="1377" y="616"/>
                    <a:pt x="1353" y="537"/>
                  </a:cubicBezTo>
                  <a:cubicBezTo>
                    <a:pt x="1325" y="455"/>
                    <a:pt x="1384" y="330"/>
                    <a:pt x="1334" y="261"/>
                  </a:cubicBezTo>
                  <a:cubicBezTo>
                    <a:pt x="1284" y="192"/>
                    <a:pt x="1146" y="209"/>
                    <a:pt x="1077" y="159"/>
                  </a:cubicBezTo>
                  <a:cubicBezTo>
                    <a:pt x="1032" y="124"/>
                    <a:pt x="1005" y="52"/>
                    <a:pt x="96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20"/>
            <p:cNvSpPr/>
            <p:nvPr/>
          </p:nvSpPr>
          <p:spPr>
            <a:xfrm>
              <a:off x="6822490" y="4226883"/>
              <a:ext cx="108460" cy="9835"/>
            </a:xfrm>
            <a:custGeom>
              <a:rect b="b" l="l" r="r" t="t"/>
              <a:pathLst>
                <a:path extrusionOk="0" h="277" w="3055">
                  <a:moveTo>
                    <a:pt x="140" y="1"/>
                  </a:moveTo>
                  <a:cubicBezTo>
                    <a:pt x="62" y="1"/>
                    <a:pt x="0" y="64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2914" y="277"/>
                  </a:lnTo>
                  <a:cubicBezTo>
                    <a:pt x="2992" y="277"/>
                    <a:pt x="3054" y="215"/>
                    <a:pt x="3054" y="139"/>
                  </a:cubicBezTo>
                  <a:cubicBezTo>
                    <a:pt x="3054" y="61"/>
                    <a:pt x="2991" y="1"/>
                    <a:pt x="291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20"/>
            <p:cNvSpPr/>
            <p:nvPr/>
          </p:nvSpPr>
          <p:spPr>
            <a:xfrm>
              <a:off x="6822490" y="4204516"/>
              <a:ext cx="67419" cy="9906"/>
            </a:xfrm>
            <a:custGeom>
              <a:rect b="b" l="l" r="r" t="t"/>
              <a:pathLst>
                <a:path extrusionOk="0" h="279" w="1899">
                  <a:moveTo>
                    <a:pt x="140" y="0"/>
                  </a:moveTo>
                  <a:cubicBezTo>
                    <a:pt x="62" y="0"/>
                    <a:pt x="0" y="64"/>
                    <a:pt x="0" y="140"/>
                  </a:cubicBezTo>
                  <a:cubicBezTo>
                    <a:pt x="0" y="216"/>
                    <a:pt x="62" y="278"/>
                    <a:pt x="140" y="278"/>
                  </a:cubicBezTo>
                  <a:lnTo>
                    <a:pt x="1760" y="278"/>
                  </a:lnTo>
                  <a:cubicBezTo>
                    <a:pt x="1838" y="278"/>
                    <a:pt x="1899" y="215"/>
                    <a:pt x="1899" y="140"/>
                  </a:cubicBezTo>
                  <a:cubicBezTo>
                    <a:pt x="1899" y="62"/>
                    <a:pt x="1835" y="0"/>
                    <a:pt x="176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20"/>
            <p:cNvSpPr/>
            <p:nvPr/>
          </p:nvSpPr>
          <p:spPr>
            <a:xfrm>
              <a:off x="6782726" y="4278577"/>
              <a:ext cx="71928" cy="9906"/>
            </a:xfrm>
            <a:custGeom>
              <a:rect b="b" l="l" r="r" t="t"/>
              <a:pathLst>
                <a:path extrusionOk="0" h="279" w="2026">
                  <a:moveTo>
                    <a:pt x="139" y="1"/>
                  </a:moveTo>
                  <a:cubicBezTo>
                    <a:pt x="61" y="1"/>
                    <a:pt x="1" y="64"/>
                    <a:pt x="1" y="141"/>
                  </a:cubicBezTo>
                  <a:cubicBezTo>
                    <a:pt x="1" y="215"/>
                    <a:pt x="61" y="279"/>
                    <a:pt x="139" y="279"/>
                  </a:cubicBezTo>
                  <a:lnTo>
                    <a:pt x="1887" y="279"/>
                  </a:lnTo>
                  <a:cubicBezTo>
                    <a:pt x="1965" y="279"/>
                    <a:pt x="2026" y="215"/>
                    <a:pt x="2026" y="141"/>
                  </a:cubicBezTo>
                  <a:cubicBezTo>
                    <a:pt x="2026" y="64"/>
                    <a:pt x="1962" y="1"/>
                    <a:pt x="1887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20"/>
            <p:cNvSpPr/>
            <p:nvPr/>
          </p:nvSpPr>
          <p:spPr>
            <a:xfrm>
              <a:off x="6742677" y="4278577"/>
              <a:ext cx="27124" cy="9906"/>
            </a:xfrm>
            <a:custGeom>
              <a:rect b="b" l="l" r="r" t="t"/>
              <a:pathLst>
                <a:path extrusionOk="0" h="279" w="764">
                  <a:moveTo>
                    <a:pt x="139" y="1"/>
                  </a:moveTo>
                  <a:cubicBezTo>
                    <a:pt x="61" y="1"/>
                    <a:pt x="1" y="64"/>
                    <a:pt x="1" y="141"/>
                  </a:cubicBezTo>
                  <a:cubicBezTo>
                    <a:pt x="1" y="215"/>
                    <a:pt x="61" y="279"/>
                    <a:pt x="139" y="279"/>
                  </a:cubicBezTo>
                  <a:lnTo>
                    <a:pt x="625" y="279"/>
                  </a:lnTo>
                  <a:cubicBezTo>
                    <a:pt x="701" y="279"/>
                    <a:pt x="763" y="215"/>
                    <a:pt x="763" y="141"/>
                  </a:cubicBezTo>
                  <a:cubicBezTo>
                    <a:pt x="763" y="64"/>
                    <a:pt x="700" y="1"/>
                    <a:pt x="62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20"/>
            <p:cNvSpPr/>
            <p:nvPr/>
          </p:nvSpPr>
          <p:spPr>
            <a:xfrm>
              <a:off x="6816916" y="4304495"/>
              <a:ext cx="37739" cy="9835"/>
            </a:xfrm>
            <a:custGeom>
              <a:rect b="b" l="l" r="r" t="t"/>
              <a:pathLst>
                <a:path extrusionOk="0" h="277" w="1063">
                  <a:moveTo>
                    <a:pt x="140" y="1"/>
                  </a:moveTo>
                  <a:cubicBezTo>
                    <a:pt x="62" y="1"/>
                    <a:pt x="1" y="62"/>
                    <a:pt x="1" y="139"/>
                  </a:cubicBezTo>
                  <a:cubicBezTo>
                    <a:pt x="1" y="216"/>
                    <a:pt x="64" y="277"/>
                    <a:pt x="140" y="277"/>
                  </a:cubicBezTo>
                  <a:lnTo>
                    <a:pt x="924" y="277"/>
                  </a:lnTo>
                  <a:cubicBezTo>
                    <a:pt x="1002" y="277"/>
                    <a:pt x="1063" y="214"/>
                    <a:pt x="1063" y="139"/>
                  </a:cubicBezTo>
                  <a:cubicBezTo>
                    <a:pt x="1063" y="62"/>
                    <a:pt x="1002" y="1"/>
                    <a:pt x="92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20"/>
            <p:cNvSpPr/>
            <p:nvPr/>
          </p:nvSpPr>
          <p:spPr>
            <a:xfrm>
              <a:off x="6742642" y="4304566"/>
              <a:ext cx="60958" cy="9835"/>
            </a:xfrm>
            <a:custGeom>
              <a:rect b="b" l="l" r="r" t="t"/>
              <a:pathLst>
                <a:path extrusionOk="0" h="277" w="1717">
                  <a:moveTo>
                    <a:pt x="140" y="0"/>
                  </a:moveTo>
                  <a:cubicBezTo>
                    <a:pt x="62" y="0"/>
                    <a:pt x="2" y="63"/>
                    <a:pt x="2" y="138"/>
                  </a:cubicBezTo>
                  <a:cubicBezTo>
                    <a:pt x="0" y="214"/>
                    <a:pt x="62" y="276"/>
                    <a:pt x="140" y="276"/>
                  </a:cubicBezTo>
                  <a:lnTo>
                    <a:pt x="1579" y="276"/>
                  </a:lnTo>
                  <a:cubicBezTo>
                    <a:pt x="1657" y="276"/>
                    <a:pt x="1717" y="214"/>
                    <a:pt x="1717" y="138"/>
                  </a:cubicBezTo>
                  <a:cubicBezTo>
                    <a:pt x="1717" y="60"/>
                    <a:pt x="1655" y="0"/>
                    <a:pt x="157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20"/>
            <p:cNvSpPr/>
            <p:nvPr/>
          </p:nvSpPr>
          <p:spPr>
            <a:xfrm>
              <a:off x="6742677" y="4330413"/>
              <a:ext cx="188270" cy="9870"/>
            </a:xfrm>
            <a:custGeom>
              <a:rect b="b" l="l" r="r" t="t"/>
              <a:pathLst>
                <a:path extrusionOk="0" h="278" w="5303">
                  <a:moveTo>
                    <a:pt x="139" y="0"/>
                  </a:moveTo>
                  <a:cubicBezTo>
                    <a:pt x="61" y="0"/>
                    <a:pt x="1" y="63"/>
                    <a:pt x="1" y="138"/>
                  </a:cubicBezTo>
                  <a:cubicBezTo>
                    <a:pt x="1" y="215"/>
                    <a:pt x="64" y="278"/>
                    <a:pt x="139" y="278"/>
                  </a:cubicBezTo>
                  <a:lnTo>
                    <a:pt x="5162" y="278"/>
                  </a:lnTo>
                  <a:cubicBezTo>
                    <a:pt x="5240" y="278"/>
                    <a:pt x="5302" y="215"/>
                    <a:pt x="5302" y="138"/>
                  </a:cubicBezTo>
                  <a:cubicBezTo>
                    <a:pt x="5302" y="63"/>
                    <a:pt x="5240" y="0"/>
                    <a:pt x="516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20"/>
            <p:cNvSpPr/>
            <p:nvPr/>
          </p:nvSpPr>
          <p:spPr>
            <a:xfrm>
              <a:off x="6863426" y="4356259"/>
              <a:ext cx="67526" cy="9906"/>
            </a:xfrm>
            <a:custGeom>
              <a:rect b="b" l="l" r="r" t="t"/>
              <a:pathLst>
                <a:path extrusionOk="0" h="279" w="1902">
                  <a:moveTo>
                    <a:pt x="140" y="0"/>
                  </a:moveTo>
                  <a:cubicBezTo>
                    <a:pt x="62" y="0"/>
                    <a:pt x="0" y="64"/>
                    <a:pt x="0" y="140"/>
                  </a:cubicBezTo>
                  <a:cubicBezTo>
                    <a:pt x="0" y="215"/>
                    <a:pt x="63" y="278"/>
                    <a:pt x="140" y="278"/>
                  </a:cubicBezTo>
                  <a:lnTo>
                    <a:pt x="1761" y="278"/>
                  </a:lnTo>
                  <a:cubicBezTo>
                    <a:pt x="1839" y="278"/>
                    <a:pt x="1901" y="215"/>
                    <a:pt x="1901" y="140"/>
                  </a:cubicBezTo>
                  <a:cubicBezTo>
                    <a:pt x="1901" y="64"/>
                    <a:pt x="1839" y="0"/>
                    <a:pt x="176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20"/>
            <p:cNvSpPr/>
            <p:nvPr/>
          </p:nvSpPr>
          <p:spPr>
            <a:xfrm>
              <a:off x="6742677" y="4356259"/>
              <a:ext cx="107786" cy="9906"/>
            </a:xfrm>
            <a:custGeom>
              <a:rect b="b" l="l" r="r" t="t"/>
              <a:pathLst>
                <a:path extrusionOk="0" h="279" w="3036">
                  <a:moveTo>
                    <a:pt x="139" y="0"/>
                  </a:moveTo>
                  <a:cubicBezTo>
                    <a:pt x="61" y="0"/>
                    <a:pt x="1" y="64"/>
                    <a:pt x="1" y="140"/>
                  </a:cubicBezTo>
                  <a:cubicBezTo>
                    <a:pt x="1" y="215"/>
                    <a:pt x="64" y="278"/>
                    <a:pt x="139" y="278"/>
                  </a:cubicBezTo>
                  <a:lnTo>
                    <a:pt x="2896" y="278"/>
                  </a:lnTo>
                  <a:cubicBezTo>
                    <a:pt x="2974" y="278"/>
                    <a:pt x="3036" y="215"/>
                    <a:pt x="3036" y="140"/>
                  </a:cubicBezTo>
                  <a:cubicBezTo>
                    <a:pt x="3036" y="64"/>
                    <a:pt x="2972" y="0"/>
                    <a:pt x="2896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20"/>
            <p:cNvSpPr/>
            <p:nvPr/>
          </p:nvSpPr>
          <p:spPr>
            <a:xfrm>
              <a:off x="6742216" y="4380047"/>
              <a:ext cx="104271" cy="72963"/>
            </a:xfrm>
            <a:custGeom>
              <a:rect b="b" l="l" r="r" t="t"/>
              <a:pathLst>
                <a:path extrusionOk="0" h="2055" w="2937">
                  <a:moveTo>
                    <a:pt x="1080" y="279"/>
                  </a:moveTo>
                  <a:cubicBezTo>
                    <a:pt x="1103" y="279"/>
                    <a:pt x="1127" y="286"/>
                    <a:pt x="1149" y="305"/>
                  </a:cubicBezTo>
                  <a:cubicBezTo>
                    <a:pt x="1195" y="345"/>
                    <a:pt x="1221" y="438"/>
                    <a:pt x="1178" y="536"/>
                  </a:cubicBezTo>
                  <a:cubicBezTo>
                    <a:pt x="1093" y="722"/>
                    <a:pt x="933" y="854"/>
                    <a:pt x="746" y="952"/>
                  </a:cubicBezTo>
                  <a:cubicBezTo>
                    <a:pt x="771" y="687"/>
                    <a:pt x="850" y="392"/>
                    <a:pt x="979" y="313"/>
                  </a:cubicBezTo>
                  <a:cubicBezTo>
                    <a:pt x="1008" y="294"/>
                    <a:pt x="1044" y="279"/>
                    <a:pt x="1080" y="279"/>
                  </a:cubicBezTo>
                  <a:close/>
                  <a:moveTo>
                    <a:pt x="1085" y="1"/>
                  </a:moveTo>
                  <a:cubicBezTo>
                    <a:pt x="1003" y="1"/>
                    <a:pt x="917" y="26"/>
                    <a:pt x="835" y="76"/>
                  </a:cubicBezTo>
                  <a:cubicBezTo>
                    <a:pt x="706" y="155"/>
                    <a:pt x="607" y="309"/>
                    <a:pt x="542" y="533"/>
                  </a:cubicBezTo>
                  <a:cubicBezTo>
                    <a:pt x="487" y="725"/>
                    <a:pt x="470" y="915"/>
                    <a:pt x="466" y="1013"/>
                  </a:cubicBezTo>
                  <a:cubicBezTo>
                    <a:pt x="463" y="1033"/>
                    <a:pt x="463" y="1051"/>
                    <a:pt x="463" y="1072"/>
                  </a:cubicBezTo>
                  <a:cubicBezTo>
                    <a:pt x="376" y="1102"/>
                    <a:pt x="290" y="1126"/>
                    <a:pt x="208" y="1149"/>
                  </a:cubicBezTo>
                  <a:cubicBezTo>
                    <a:pt x="179" y="1156"/>
                    <a:pt x="150" y="1164"/>
                    <a:pt x="123" y="1169"/>
                  </a:cubicBezTo>
                  <a:cubicBezTo>
                    <a:pt x="48" y="1185"/>
                    <a:pt x="1" y="1259"/>
                    <a:pt x="17" y="1335"/>
                  </a:cubicBezTo>
                  <a:cubicBezTo>
                    <a:pt x="31" y="1399"/>
                    <a:pt x="89" y="1443"/>
                    <a:pt x="152" y="1443"/>
                  </a:cubicBezTo>
                  <a:cubicBezTo>
                    <a:pt x="162" y="1443"/>
                    <a:pt x="172" y="1442"/>
                    <a:pt x="182" y="1440"/>
                  </a:cubicBezTo>
                  <a:cubicBezTo>
                    <a:pt x="214" y="1434"/>
                    <a:pt x="245" y="1426"/>
                    <a:pt x="278" y="1417"/>
                  </a:cubicBezTo>
                  <a:cubicBezTo>
                    <a:pt x="340" y="1401"/>
                    <a:pt x="409" y="1381"/>
                    <a:pt x="480" y="1358"/>
                  </a:cubicBezTo>
                  <a:cubicBezTo>
                    <a:pt x="520" y="1617"/>
                    <a:pt x="621" y="1748"/>
                    <a:pt x="674" y="1800"/>
                  </a:cubicBezTo>
                  <a:cubicBezTo>
                    <a:pt x="763" y="1890"/>
                    <a:pt x="880" y="1936"/>
                    <a:pt x="1011" y="1936"/>
                  </a:cubicBezTo>
                  <a:cubicBezTo>
                    <a:pt x="1023" y="1936"/>
                    <a:pt x="1034" y="1936"/>
                    <a:pt x="1045" y="1935"/>
                  </a:cubicBezTo>
                  <a:cubicBezTo>
                    <a:pt x="1122" y="1932"/>
                    <a:pt x="1194" y="1902"/>
                    <a:pt x="1258" y="1857"/>
                  </a:cubicBezTo>
                  <a:cubicBezTo>
                    <a:pt x="1266" y="1870"/>
                    <a:pt x="1274" y="1882"/>
                    <a:pt x="1283" y="1893"/>
                  </a:cubicBezTo>
                  <a:cubicBezTo>
                    <a:pt x="1341" y="1959"/>
                    <a:pt x="1418" y="1996"/>
                    <a:pt x="1500" y="1996"/>
                  </a:cubicBezTo>
                  <a:cubicBezTo>
                    <a:pt x="1506" y="1996"/>
                    <a:pt x="1512" y="1996"/>
                    <a:pt x="1517" y="1995"/>
                  </a:cubicBezTo>
                  <a:cubicBezTo>
                    <a:pt x="1611" y="1990"/>
                    <a:pt x="1684" y="1946"/>
                    <a:pt x="1742" y="1893"/>
                  </a:cubicBezTo>
                  <a:cubicBezTo>
                    <a:pt x="1746" y="1899"/>
                    <a:pt x="1749" y="1905"/>
                    <a:pt x="1755" y="1908"/>
                  </a:cubicBezTo>
                  <a:cubicBezTo>
                    <a:pt x="1801" y="1961"/>
                    <a:pt x="1866" y="1990"/>
                    <a:pt x="1935" y="1990"/>
                  </a:cubicBezTo>
                  <a:lnTo>
                    <a:pt x="1936" y="1990"/>
                  </a:lnTo>
                  <a:cubicBezTo>
                    <a:pt x="2010" y="1990"/>
                    <a:pt x="2080" y="1959"/>
                    <a:pt x="2149" y="1902"/>
                  </a:cubicBezTo>
                  <a:cubicBezTo>
                    <a:pt x="2153" y="1908"/>
                    <a:pt x="2161" y="1918"/>
                    <a:pt x="2168" y="1925"/>
                  </a:cubicBezTo>
                  <a:cubicBezTo>
                    <a:pt x="2240" y="2007"/>
                    <a:pt x="2355" y="2054"/>
                    <a:pt x="2482" y="2054"/>
                  </a:cubicBezTo>
                  <a:lnTo>
                    <a:pt x="2483" y="2054"/>
                  </a:lnTo>
                  <a:cubicBezTo>
                    <a:pt x="2607" y="2054"/>
                    <a:pt x="2719" y="2007"/>
                    <a:pt x="2791" y="1928"/>
                  </a:cubicBezTo>
                  <a:cubicBezTo>
                    <a:pt x="2854" y="1856"/>
                    <a:pt x="2897" y="1767"/>
                    <a:pt x="2920" y="1659"/>
                  </a:cubicBezTo>
                  <a:cubicBezTo>
                    <a:pt x="2936" y="1587"/>
                    <a:pt x="2890" y="1513"/>
                    <a:pt x="2814" y="1496"/>
                  </a:cubicBezTo>
                  <a:cubicBezTo>
                    <a:pt x="2804" y="1494"/>
                    <a:pt x="2795" y="1493"/>
                    <a:pt x="2785" y="1493"/>
                  </a:cubicBezTo>
                  <a:cubicBezTo>
                    <a:pt x="2721" y="1493"/>
                    <a:pt x="2662" y="1537"/>
                    <a:pt x="2649" y="1603"/>
                  </a:cubicBezTo>
                  <a:cubicBezTo>
                    <a:pt x="2636" y="1662"/>
                    <a:pt x="2613" y="1712"/>
                    <a:pt x="2581" y="1748"/>
                  </a:cubicBezTo>
                  <a:cubicBezTo>
                    <a:pt x="2566" y="1764"/>
                    <a:pt x="2531" y="1781"/>
                    <a:pt x="2482" y="1781"/>
                  </a:cubicBezTo>
                  <a:cubicBezTo>
                    <a:pt x="2431" y="1781"/>
                    <a:pt x="2391" y="1762"/>
                    <a:pt x="2377" y="1745"/>
                  </a:cubicBezTo>
                  <a:cubicBezTo>
                    <a:pt x="2339" y="1702"/>
                    <a:pt x="2358" y="1628"/>
                    <a:pt x="2395" y="1529"/>
                  </a:cubicBezTo>
                  <a:cubicBezTo>
                    <a:pt x="2410" y="1496"/>
                    <a:pt x="2420" y="1464"/>
                    <a:pt x="2433" y="1434"/>
                  </a:cubicBezTo>
                  <a:lnTo>
                    <a:pt x="2433" y="1431"/>
                  </a:lnTo>
                  <a:cubicBezTo>
                    <a:pt x="2460" y="1359"/>
                    <a:pt x="2425" y="1279"/>
                    <a:pt x="2354" y="1251"/>
                  </a:cubicBezTo>
                  <a:cubicBezTo>
                    <a:pt x="2337" y="1245"/>
                    <a:pt x="2320" y="1242"/>
                    <a:pt x="2303" y="1242"/>
                  </a:cubicBezTo>
                  <a:cubicBezTo>
                    <a:pt x="2247" y="1242"/>
                    <a:pt x="2195" y="1275"/>
                    <a:pt x="2174" y="1331"/>
                  </a:cubicBezTo>
                  <a:cubicBezTo>
                    <a:pt x="2168" y="1345"/>
                    <a:pt x="2164" y="1358"/>
                    <a:pt x="2158" y="1372"/>
                  </a:cubicBezTo>
                  <a:cubicBezTo>
                    <a:pt x="2151" y="1388"/>
                    <a:pt x="2143" y="1407"/>
                    <a:pt x="2136" y="1426"/>
                  </a:cubicBezTo>
                  <a:cubicBezTo>
                    <a:pt x="2096" y="1523"/>
                    <a:pt x="2048" y="1618"/>
                    <a:pt x="1976" y="1685"/>
                  </a:cubicBezTo>
                  <a:cubicBezTo>
                    <a:pt x="1966" y="1692"/>
                    <a:pt x="1959" y="1699"/>
                    <a:pt x="1955" y="1703"/>
                  </a:cubicBezTo>
                  <a:cubicBezTo>
                    <a:pt x="1951" y="1689"/>
                    <a:pt x="1951" y="1670"/>
                    <a:pt x="1952" y="1654"/>
                  </a:cubicBezTo>
                  <a:cubicBezTo>
                    <a:pt x="1956" y="1624"/>
                    <a:pt x="1965" y="1591"/>
                    <a:pt x="1978" y="1559"/>
                  </a:cubicBezTo>
                  <a:cubicBezTo>
                    <a:pt x="1998" y="1515"/>
                    <a:pt x="2015" y="1466"/>
                    <a:pt x="2034" y="1411"/>
                  </a:cubicBezTo>
                  <a:cubicBezTo>
                    <a:pt x="2057" y="1339"/>
                    <a:pt x="2020" y="1260"/>
                    <a:pt x="1945" y="1236"/>
                  </a:cubicBezTo>
                  <a:cubicBezTo>
                    <a:pt x="1930" y="1230"/>
                    <a:pt x="1915" y="1228"/>
                    <a:pt x="1900" y="1228"/>
                  </a:cubicBezTo>
                  <a:cubicBezTo>
                    <a:pt x="1843" y="1228"/>
                    <a:pt x="1789" y="1265"/>
                    <a:pt x="1769" y="1323"/>
                  </a:cubicBezTo>
                  <a:cubicBezTo>
                    <a:pt x="1761" y="1349"/>
                    <a:pt x="1751" y="1374"/>
                    <a:pt x="1740" y="1401"/>
                  </a:cubicBezTo>
                  <a:cubicBezTo>
                    <a:pt x="1733" y="1418"/>
                    <a:pt x="1726" y="1436"/>
                    <a:pt x="1719" y="1454"/>
                  </a:cubicBezTo>
                  <a:cubicBezTo>
                    <a:pt x="1693" y="1512"/>
                    <a:pt x="1667" y="1559"/>
                    <a:pt x="1635" y="1598"/>
                  </a:cubicBezTo>
                  <a:cubicBezTo>
                    <a:pt x="1599" y="1647"/>
                    <a:pt x="1545" y="1719"/>
                    <a:pt x="1502" y="1721"/>
                  </a:cubicBezTo>
                  <a:lnTo>
                    <a:pt x="1496" y="1716"/>
                  </a:lnTo>
                  <a:cubicBezTo>
                    <a:pt x="1492" y="1706"/>
                    <a:pt x="1489" y="1677"/>
                    <a:pt x="1499" y="1640"/>
                  </a:cubicBezTo>
                  <a:cubicBezTo>
                    <a:pt x="1510" y="1598"/>
                    <a:pt x="1532" y="1555"/>
                    <a:pt x="1553" y="1515"/>
                  </a:cubicBezTo>
                  <a:cubicBezTo>
                    <a:pt x="1589" y="1446"/>
                    <a:pt x="1562" y="1361"/>
                    <a:pt x="1494" y="1328"/>
                  </a:cubicBezTo>
                  <a:cubicBezTo>
                    <a:pt x="1473" y="1317"/>
                    <a:pt x="1451" y="1311"/>
                    <a:pt x="1429" y="1311"/>
                  </a:cubicBezTo>
                  <a:cubicBezTo>
                    <a:pt x="1378" y="1311"/>
                    <a:pt x="1330" y="1339"/>
                    <a:pt x="1307" y="1387"/>
                  </a:cubicBezTo>
                  <a:cubicBezTo>
                    <a:pt x="1233" y="1531"/>
                    <a:pt x="1106" y="1656"/>
                    <a:pt x="1031" y="1660"/>
                  </a:cubicBezTo>
                  <a:cubicBezTo>
                    <a:pt x="1026" y="1660"/>
                    <a:pt x="1021" y="1660"/>
                    <a:pt x="1016" y="1660"/>
                  </a:cubicBezTo>
                  <a:cubicBezTo>
                    <a:pt x="956" y="1660"/>
                    <a:pt x="910" y="1644"/>
                    <a:pt x="871" y="1605"/>
                  </a:cubicBezTo>
                  <a:cubicBezTo>
                    <a:pt x="799" y="1533"/>
                    <a:pt x="762" y="1401"/>
                    <a:pt x="748" y="1259"/>
                  </a:cubicBezTo>
                  <a:cubicBezTo>
                    <a:pt x="1028" y="1135"/>
                    <a:pt x="1297" y="949"/>
                    <a:pt x="1433" y="651"/>
                  </a:cubicBezTo>
                  <a:cubicBezTo>
                    <a:pt x="1523" y="453"/>
                    <a:pt x="1481" y="224"/>
                    <a:pt x="1336" y="94"/>
                  </a:cubicBezTo>
                  <a:cubicBezTo>
                    <a:pt x="1265" y="32"/>
                    <a:pt x="1177" y="1"/>
                    <a:pt x="108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2" name="Google Shape;2872;p20"/>
          <p:cNvGrpSpPr/>
          <p:nvPr/>
        </p:nvGrpSpPr>
        <p:grpSpPr>
          <a:xfrm>
            <a:off x="5482137" y="1731784"/>
            <a:ext cx="327023" cy="279700"/>
            <a:chOff x="6674262" y="2854696"/>
            <a:chExt cx="327023" cy="279700"/>
          </a:xfrm>
        </p:grpSpPr>
        <p:sp>
          <p:nvSpPr>
            <p:cNvPr id="2873" name="Google Shape;2873;p20"/>
            <p:cNvSpPr/>
            <p:nvPr/>
          </p:nvSpPr>
          <p:spPr>
            <a:xfrm>
              <a:off x="6806513" y="3066903"/>
              <a:ext cx="62449" cy="40618"/>
            </a:xfrm>
            <a:custGeom>
              <a:rect b="b" l="l" r="r" t="t"/>
              <a:pathLst>
                <a:path extrusionOk="0" h="1144" w="1759">
                  <a:moveTo>
                    <a:pt x="148" y="1"/>
                  </a:moveTo>
                  <a:cubicBezTo>
                    <a:pt x="148" y="1"/>
                    <a:pt x="98" y="741"/>
                    <a:pt x="0" y="1144"/>
                  </a:cubicBezTo>
                  <a:lnTo>
                    <a:pt x="1759" y="1144"/>
                  </a:lnTo>
                  <a:cubicBezTo>
                    <a:pt x="1662" y="742"/>
                    <a:pt x="1612" y="1"/>
                    <a:pt x="1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20"/>
            <p:cNvSpPr/>
            <p:nvPr/>
          </p:nvSpPr>
          <p:spPr>
            <a:xfrm>
              <a:off x="6849757" y="3066903"/>
              <a:ext cx="19242" cy="40618"/>
            </a:xfrm>
            <a:custGeom>
              <a:rect b="b" l="l" r="r" t="t"/>
              <a:pathLst>
                <a:path extrusionOk="0" h="1144" w="542">
                  <a:moveTo>
                    <a:pt x="1" y="1"/>
                  </a:moveTo>
                  <a:cubicBezTo>
                    <a:pt x="1" y="1"/>
                    <a:pt x="51" y="741"/>
                    <a:pt x="151" y="1144"/>
                  </a:cubicBezTo>
                  <a:lnTo>
                    <a:pt x="542" y="1144"/>
                  </a:lnTo>
                  <a:cubicBezTo>
                    <a:pt x="444" y="741"/>
                    <a:pt x="394" y="1"/>
                    <a:pt x="39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20"/>
            <p:cNvSpPr/>
            <p:nvPr/>
          </p:nvSpPr>
          <p:spPr>
            <a:xfrm>
              <a:off x="6674262" y="2854696"/>
              <a:ext cx="327014" cy="213598"/>
            </a:xfrm>
            <a:custGeom>
              <a:rect b="b" l="l" r="r" t="t"/>
              <a:pathLst>
                <a:path extrusionOk="0" h="6016" w="9211">
                  <a:moveTo>
                    <a:pt x="339" y="0"/>
                  </a:moveTo>
                  <a:cubicBezTo>
                    <a:pt x="152" y="0"/>
                    <a:pt x="1" y="151"/>
                    <a:pt x="1" y="338"/>
                  </a:cubicBezTo>
                  <a:lnTo>
                    <a:pt x="1" y="5677"/>
                  </a:lnTo>
                  <a:cubicBezTo>
                    <a:pt x="1" y="5864"/>
                    <a:pt x="152" y="6015"/>
                    <a:pt x="339" y="6015"/>
                  </a:cubicBezTo>
                  <a:lnTo>
                    <a:pt x="8872" y="6015"/>
                  </a:lnTo>
                  <a:cubicBezTo>
                    <a:pt x="9059" y="6015"/>
                    <a:pt x="9211" y="5864"/>
                    <a:pt x="9211" y="5677"/>
                  </a:cubicBezTo>
                  <a:lnTo>
                    <a:pt x="9211" y="338"/>
                  </a:lnTo>
                  <a:cubicBezTo>
                    <a:pt x="9211" y="151"/>
                    <a:pt x="9059" y="0"/>
                    <a:pt x="8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20"/>
            <p:cNvSpPr/>
            <p:nvPr/>
          </p:nvSpPr>
          <p:spPr>
            <a:xfrm>
              <a:off x="6976114" y="2854696"/>
              <a:ext cx="25171" cy="213598"/>
            </a:xfrm>
            <a:custGeom>
              <a:rect b="b" l="l" r="r" t="t"/>
              <a:pathLst>
                <a:path extrusionOk="0" h="6016" w="709">
                  <a:moveTo>
                    <a:pt x="1" y="0"/>
                  </a:moveTo>
                  <a:cubicBezTo>
                    <a:pt x="188" y="0"/>
                    <a:pt x="339" y="151"/>
                    <a:pt x="339" y="338"/>
                  </a:cubicBezTo>
                  <a:lnTo>
                    <a:pt x="339" y="5677"/>
                  </a:lnTo>
                  <a:cubicBezTo>
                    <a:pt x="339" y="5864"/>
                    <a:pt x="188" y="6015"/>
                    <a:pt x="1" y="6015"/>
                  </a:cubicBezTo>
                  <a:lnTo>
                    <a:pt x="370" y="6015"/>
                  </a:lnTo>
                  <a:cubicBezTo>
                    <a:pt x="557" y="6015"/>
                    <a:pt x="709" y="5864"/>
                    <a:pt x="709" y="5677"/>
                  </a:cubicBezTo>
                  <a:lnTo>
                    <a:pt x="709" y="338"/>
                  </a:lnTo>
                  <a:cubicBezTo>
                    <a:pt x="709" y="151"/>
                    <a:pt x="557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20"/>
            <p:cNvSpPr/>
            <p:nvPr/>
          </p:nvSpPr>
          <p:spPr>
            <a:xfrm>
              <a:off x="6674262" y="3033210"/>
              <a:ext cx="327014" cy="35079"/>
            </a:xfrm>
            <a:custGeom>
              <a:rect b="b" l="l" r="r" t="t"/>
              <a:pathLst>
                <a:path extrusionOk="0" h="988" w="9211">
                  <a:moveTo>
                    <a:pt x="1" y="0"/>
                  </a:moveTo>
                  <a:lnTo>
                    <a:pt x="1" y="649"/>
                  </a:lnTo>
                  <a:cubicBezTo>
                    <a:pt x="1" y="836"/>
                    <a:pt x="152" y="987"/>
                    <a:pt x="339" y="987"/>
                  </a:cubicBezTo>
                  <a:lnTo>
                    <a:pt x="8872" y="987"/>
                  </a:lnTo>
                  <a:cubicBezTo>
                    <a:pt x="9059" y="987"/>
                    <a:pt x="9211" y="836"/>
                    <a:pt x="9211" y="649"/>
                  </a:cubicBezTo>
                  <a:lnTo>
                    <a:pt x="92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20"/>
            <p:cNvSpPr/>
            <p:nvPr/>
          </p:nvSpPr>
          <p:spPr>
            <a:xfrm>
              <a:off x="6976114" y="3033210"/>
              <a:ext cx="25171" cy="35008"/>
            </a:xfrm>
            <a:custGeom>
              <a:rect b="b" l="l" r="r" t="t"/>
              <a:pathLst>
                <a:path extrusionOk="0" h="986" w="709">
                  <a:moveTo>
                    <a:pt x="339" y="0"/>
                  </a:moveTo>
                  <a:lnTo>
                    <a:pt x="339" y="648"/>
                  </a:lnTo>
                  <a:cubicBezTo>
                    <a:pt x="339" y="835"/>
                    <a:pt x="188" y="986"/>
                    <a:pt x="1" y="986"/>
                  </a:cubicBezTo>
                  <a:lnTo>
                    <a:pt x="370" y="986"/>
                  </a:lnTo>
                  <a:cubicBezTo>
                    <a:pt x="557" y="986"/>
                    <a:pt x="709" y="835"/>
                    <a:pt x="709" y="648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20"/>
            <p:cNvSpPr/>
            <p:nvPr/>
          </p:nvSpPr>
          <p:spPr>
            <a:xfrm>
              <a:off x="6674262" y="2854696"/>
              <a:ext cx="100224" cy="178555"/>
            </a:xfrm>
            <a:custGeom>
              <a:rect b="b" l="l" r="r" t="t"/>
              <a:pathLst>
                <a:path extrusionOk="0" h="5029" w="2823">
                  <a:moveTo>
                    <a:pt x="339" y="0"/>
                  </a:moveTo>
                  <a:cubicBezTo>
                    <a:pt x="152" y="0"/>
                    <a:pt x="1" y="151"/>
                    <a:pt x="1" y="338"/>
                  </a:cubicBezTo>
                  <a:lnTo>
                    <a:pt x="1" y="5028"/>
                  </a:lnTo>
                  <a:lnTo>
                    <a:pt x="2823" y="502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20"/>
            <p:cNvSpPr/>
            <p:nvPr/>
          </p:nvSpPr>
          <p:spPr>
            <a:xfrm>
              <a:off x="6761068" y="2854696"/>
              <a:ext cx="13420" cy="178555"/>
            </a:xfrm>
            <a:custGeom>
              <a:rect b="b" l="l" r="r" t="t"/>
              <a:pathLst>
                <a:path extrusionOk="0" h="5029" w="378">
                  <a:moveTo>
                    <a:pt x="1" y="0"/>
                  </a:moveTo>
                  <a:lnTo>
                    <a:pt x="1" y="5028"/>
                  </a:lnTo>
                  <a:lnTo>
                    <a:pt x="378" y="5028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20"/>
            <p:cNvSpPr/>
            <p:nvPr/>
          </p:nvSpPr>
          <p:spPr>
            <a:xfrm>
              <a:off x="6690310" y="2872981"/>
              <a:ext cx="17148" cy="9835"/>
            </a:xfrm>
            <a:custGeom>
              <a:rect b="b" l="l" r="r" t="t"/>
              <a:pathLst>
                <a:path extrusionOk="0" h="277" w="483">
                  <a:moveTo>
                    <a:pt x="139" y="0"/>
                  </a:moveTo>
                  <a:cubicBezTo>
                    <a:pt x="64" y="0"/>
                    <a:pt x="1" y="61"/>
                    <a:pt x="1" y="139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6"/>
                    <a:pt x="483" y="139"/>
                  </a:cubicBezTo>
                  <a:cubicBezTo>
                    <a:pt x="483" y="64"/>
                    <a:pt x="421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20"/>
            <p:cNvSpPr/>
            <p:nvPr/>
          </p:nvSpPr>
          <p:spPr>
            <a:xfrm>
              <a:off x="6713955" y="2872981"/>
              <a:ext cx="44556" cy="9835"/>
            </a:xfrm>
            <a:custGeom>
              <a:rect b="b" l="l" r="r" t="t"/>
              <a:pathLst>
                <a:path extrusionOk="0" h="277" w="1255">
                  <a:moveTo>
                    <a:pt x="141" y="0"/>
                  </a:moveTo>
                  <a:cubicBezTo>
                    <a:pt x="64" y="0"/>
                    <a:pt x="1" y="61"/>
                    <a:pt x="1" y="139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6"/>
                    <a:pt x="1254" y="139"/>
                  </a:cubicBezTo>
                  <a:cubicBezTo>
                    <a:pt x="1254" y="64"/>
                    <a:pt x="1192" y="0"/>
                    <a:pt x="111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20"/>
            <p:cNvSpPr/>
            <p:nvPr/>
          </p:nvSpPr>
          <p:spPr>
            <a:xfrm>
              <a:off x="6699363" y="2899396"/>
              <a:ext cx="17148" cy="9906"/>
            </a:xfrm>
            <a:custGeom>
              <a:rect b="b" l="l" r="r" t="t"/>
              <a:pathLst>
                <a:path extrusionOk="0" h="279" w="483">
                  <a:moveTo>
                    <a:pt x="140" y="0"/>
                  </a:moveTo>
                  <a:cubicBezTo>
                    <a:pt x="64" y="0"/>
                    <a:pt x="0" y="64"/>
                    <a:pt x="0" y="140"/>
                  </a:cubicBezTo>
                  <a:cubicBezTo>
                    <a:pt x="0" y="215"/>
                    <a:pt x="62" y="278"/>
                    <a:pt x="140" y="278"/>
                  </a:cubicBezTo>
                  <a:lnTo>
                    <a:pt x="344" y="278"/>
                  </a:lnTo>
                  <a:cubicBezTo>
                    <a:pt x="422" y="278"/>
                    <a:pt x="482" y="215"/>
                    <a:pt x="482" y="140"/>
                  </a:cubicBezTo>
                  <a:cubicBezTo>
                    <a:pt x="482" y="64"/>
                    <a:pt x="422" y="0"/>
                    <a:pt x="34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20"/>
            <p:cNvSpPr/>
            <p:nvPr/>
          </p:nvSpPr>
          <p:spPr>
            <a:xfrm>
              <a:off x="6723079" y="2899396"/>
              <a:ext cx="35431" cy="9906"/>
            </a:xfrm>
            <a:custGeom>
              <a:rect b="b" l="l" r="r" t="t"/>
              <a:pathLst>
                <a:path extrusionOk="0" h="279" w="998">
                  <a:moveTo>
                    <a:pt x="138" y="0"/>
                  </a:moveTo>
                  <a:cubicBezTo>
                    <a:pt x="63" y="0"/>
                    <a:pt x="0" y="64"/>
                    <a:pt x="0" y="140"/>
                  </a:cubicBezTo>
                  <a:cubicBezTo>
                    <a:pt x="0" y="215"/>
                    <a:pt x="62" y="278"/>
                    <a:pt x="138" y="278"/>
                  </a:cubicBezTo>
                  <a:lnTo>
                    <a:pt x="858" y="278"/>
                  </a:lnTo>
                  <a:cubicBezTo>
                    <a:pt x="934" y="278"/>
                    <a:pt x="997" y="215"/>
                    <a:pt x="997" y="140"/>
                  </a:cubicBezTo>
                  <a:cubicBezTo>
                    <a:pt x="997" y="64"/>
                    <a:pt x="935" y="0"/>
                    <a:pt x="85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20"/>
            <p:cNvSpPr/>
            <p:nvPr/>
          </p:nvSpPr>
          <p:spPr>
            <a:xfrm>
              <a:off x="6690310" y="2925846"/>
              <a:ext cx="17148" cy="9870"/>
            </a:xfrm>
            <a:custGeom>
              <a:rect b="b" l="l" r="r" t="t"/>
              <a:pathLst>
                <a:path extrusionOk="0" h="278" w="483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5"/>
                    <a:pt x="483" y="139"/>
                  </a:cubicBezTo>
                  <a:cubicBezTo>
                    <a:pt x="483" y="64"/>
                    <a:pt x="421" y="1"/>
                    <a:pt x="34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20"/>
            <p:cNvSpPr/>
            <p:nvPr/>
          </p:nvSpPr>
          <p:spPr>
            <a:xfrm>
              <a:off x="6713955" y="2925846"/>
              <a:ext cx="44556" cy="9870"/>
            </a:xfrm>
            <a:custGeom>
              <a:rect b="b" l="l" r="r" t="t"/>
              <a:pathLst>
                <a:path extrusionOk="0" h="278" w="1255">
                  <a:moveTo>
                    <a:pt x="141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5"/>
                    <a:pt x="1254" y="139"/>
                  </a:cubicBezTo>
                  <a:cubicBezTo>
                    <a:pt x="1254" y="64"/>
                    <a:pt x="1192" y="1"/>
                    <a:pt x="111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20"/>
            <p:cNvSpPr/>
            <p:nvPr/>
          </p:nvSpPr>
          <p:spPr>
            <a:xfrm>
              <a:off x="6699363" y="2952261"/>
              <a:ext cx="17148" cy="9906"/>
            </a:xfrm>
            <a:custGeom>
              <a:rect b="b" l="l" r="r" t="t"/>
              <a:pathLst>
                <a:path extrusionOk="0" h="279" w="483">
                  <a:moveTo>
                    <a:pt x="140" y="1"/>
                  </a:moveTo>
                  <a:cubicBezTo>
                    <a:pt x="64" y="1"/>
                    <a:pt x="0" y="64"/>
                    <a:pt x="0" y="140"/>
                  </a:cubicBezTo>
                  <a:cubicBezTo>
                    <a:pt x="0" y="215"/>
                    <a:pt x="62" y="279"/>
                    <a:pt x="140" y="279"/>
                  </a:cubicBezTo>
                  <a:lnTo>
                    <a:pt x="344" y="279"/>
                  </a:lnTo>
                  <a:cubicBezTo>
                    <a:pt x="422" y="279"/>
                    <a:pt x="482" y="215"/>
                    <a:pt x="482" y="140"/>
                  </a:cubicBezTo>
                  <a:cubicBezTo>
                    <a:pt x="482" y="64"/>
                    <a:pt x="422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20"/>
            <p:cNvSpPr/>
            <p:nvPr/>
          </p:nvSpPr>
          <p:spPr>
            <a:xfrm>
              <a:off x="6723079" y="2952261"/>
              <a:ext cx="35431" cy="9906"/>
            </a:xfrm>
            <a:custGeom>
              <a:rect b="b" l="l" r="r" t="t"/>
              <a:pathLst>
                <a:path extrusionOk="0" h="279" w="998">
                  <a:moveTo>
                    <a:pt x="138" y="1"/>
                  </a:moveTo>
                  <a:cubicBezTo>
                    <a:pt x="63" y="1"/>
                    <a:pt x="0" y="64"/>
                    <a:pt x="0" y="140"/>
                  </a:cubicBezTo>
                  <a:cubicBezTo>
                    <a:pt x="0" y="215"/>
                    <a:pt x="62" y="279"/>
                    <a:pt x="138" y="279"/>
                  </a:cubicBezTo>
                  <a:lnTo>
                    <a:pt x="858" y="279"/>
                  </a:lnTo>
                  <a:cubicBezTo>
                    <a:pt x="934" y="279"/>
                    <a:pt x="997" y="215"/>
                    <a:pt x="997" y="140"/>
                  </a:cubicBezTo>
                  <a:cubicBezTo>
                    <a:pt x="997" y="64"/>
                    <a:pt x="935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20"/>
            <p:cNvSpPr/>
            <p:nvPr/>
          </p:nvSpPr>
          <p:spPr>
            <a:xfrm>
              <a:off x="6690310" y="2978747"/>
              <a:ext cx="17148" cy="9835"/>
            </a:xfrm>
            <a:custGeom>
              <a:rect b="b" l="l" r="r" t="t"/>
              <a:pathLst>
                <a:path extrusionOk="0" h="277" w="483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5"/>
                    <a:pt x="61" y="277"/>
                    <a:pt x="139" y="277"/>
                  </a:cubicBezTo>
                  <a:lnTo>
                    <a:pt x="345" y="277"/>
                  </a:lnTo>
                  <a:cubicBezTo>
                    <a:pt x="419" y="277"/>
                    <a:pt x="483" y="215"/>
                    <a:pt x="483" y="138"/>
                  </a:cubicBezTo>
                  <a:cubicBezTo>
                    <a:pt x="483" y="64"/>
                    <a:pt x="421" y="0"/>
                    <a:pt x="34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20"/>
            <p:cNvSpPr/>
            <p:nvPr/>
          </p:nvSpPr>
          <p:spPr>
            <a:xfrm>
              <a:off x="6713955" y="2978747"/>
              <a:ext cx="44556" cy="9835"/>
            </a:xfrm>
            <a:custGeom>
              <a:rect b="b" l="l" r="r" t="t"/>
              <a:pathLst>
                <a:path extrusionOk="0" h="277" w="1255">
                  <a:moveTo>
                    <a:pt x="141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5"/>
                    <a:pt x="63" y="277"/>
                    <a:pt x="141" y="277"/>
                  </a:cubicBezTo>
                  <a:lnTo>
                    <a:pt x="1115" y="277"/>
                  </a:lnTo>
                  <a:cubicBezTo>
                    <a:pt x="1191" y="277"/>
                    <a:pt x="1254" y="215"/>
                    <a:pt x="1254" y="138"/>
                  </a:cubicBezTo>
                  <a:cubicBezTo>
                    <a:pt x="1254" y="64"/>
                    <a:pt x="1192" y="0"/>
                    <a:pt x="111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20"/>
            <p:cNvSpPr/>
            <p:nvPr/>
          </p:nvSpPr>
          <p:spPr>
            <a:xfrm>
              <a:off x="6699363" y="3005091"/>
              <a:ext cx="17254" cy="9906"/>
            </a:xfrm>
            <a:custGeom>
              <a:rect b="b" l="l" r="r" t="t"/>
              <a:pathLst>
                <a:path extrusionOk="0" h="279" w="486">
                  <a:moveTo>
                    <a:pt x="140" y="1"/>
                  </a:moveTo>
                  <a:cubicBezTo>
                    <a:pt x="64" y="1"/>
                    <a:pt x="0" y="63"/>
                    <a:pt x="0" y="139"/>
                  </a:cubicBezTo>
                  <a:cubicBezTo>
                    <a:pt x="0" y="215"/>
                    <a:pt x="62" y="279"/>
                    <a:pt x="140" y="279"/>
                  </a:cubicBezTo>
                  <a:lnTo>
                    <a:pt x="344" y="279"/>
                  </a:lnTo>
                  <a:cubicBezTo>
                    <a:pt x="422" y="279"/>
                    <a:pt x="485" y="217"/>
                    <a:pt x="482" y="139"/>
                  </a:cubicBezTo>
                  <a:cubicBezTo>
                    <a:pt x="482" y="64"/>
                    <a:pt x="422" y="1"/>
                    <a:pt x="34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20"/>
            <p:cNvSpPr/>
            <p:nvPr/>
          </p:nvSpPr>
          <p:spPr>
            <a:xfrm>
              <a:off x="6723079" y="3005091"/>
              <a:ext cx="35431" cy="9906"/>
            </a:xfrm>
            <a:custGeom>
              <a:rect b="b" l="l" r="r" t="t"/>
              <a:pathLst>
                <a:path extrusionOk="0" h="279" w="998">
                  <a:moveTo>
                    <a:pt x="138" y="1"/>
                  </a:moveTo>
                  <a:cubicBezTo>
                    <a:pt x="63" y="1"/>
                    <a:pt x="0" y="63"/>
                    <a:pt x="0" y="139"/>
                  </a:cubicBezTo>
                  <a:cubicBezTo>
                    <a:pt x="0" y="215"/>
                    <a:pt x="62" y="279"/>
                    <a:pt x="138" y="279"/>
                  </a:cubicBezTo>
                  <a:lnTo>
                    <a:pt x="858" y="279"/>
                  </a:lnTo>
                  <a:cubicBezTo>
                    <a:pt x="934" y="279"/>
                    <a:pt x="997" y="217"/>
                    <a:pt x="997" y="139"/>
                  </a:cubicBezTo>
                  <a:cubicBezTo>
                    <a:pt x="997" y="64"/>
                    <a:pt x="935" y="1"/>
                    <a:pt x="85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20"/>
            <p:cNvSpPr/>
            <p:nvPr/>
          </p:nvSpPr>
          <p:spPr>
            <a:xfrm>
              <a:off x="6821709" y="2874721"/>
              <a:ext cx="27798" cy="30996"/>
            </a:xfrm>
            <a:custGeom>
              <a:rect b="b" l="l" r="r" t="t"/>
              <a:pathLst>
                <a:path extrusionOk="0" h="873" w="783">
                  <a:moveTo>
                    <a:pt x="438" y="0"/>
                  </a:moveTo>
                  <a:cubicBezTo>
                    <a:pt x="198" y="0"/>
                    <a:pt x="1" y="196"/>
                    <a:pt x="1" y="436"/>
                  </a:cubicBezTo>
                  <a:cubicBezTo>
                    <a:pt x="1" y="678"/>
                    <a:pt x="199" y="872"/>
                    <a:pt x="440" y="872"/>
                  </a:cubicBezTo>
                  <a:cubicBezTo>
                    <a:pt x="538" y="872"/>
                    <a:pt x="627" y="839"/>
                    <a:pt x="696" y="779"/>
                  </a:cubicBezTo>
                  <a:cubicBezTo>
                    <a:pt x="709" y="766"/>
                    <a:pt x="723" y="753"/>
                    <a:pt x="733" y="739"/>
                  </a:cubicBezTo>
                  <a:cubicBezTo>
                    <a:pt x="782" y="680"/>
                    <a:pt x="775" y="593"/>
                    <a:pt x="717" y="543"/>
                  </a:cubicBezTo>
                  <a:cubicBezTo>
                    <a:pt x="691" y="521"/>
                    <a:pt x="659" y="510"/>
                    <a:pt x="628" y="510"/>
                  </a:cubicBezTo>
                  <a:cubicBezTo>
                    <a:pt x="589" y="510"/>
                    <a:pt x="550" y="527"/>
                    <a:pt x="522" y="559"/>
                  </a:cubicBezTo>
                  <a:lnTo>
                    <a:pt x="510" y="570"/>
                  </a:lnTo>
                  <a:cubicBezTo>
                    <a:pt x="493" y="586"/>
                    <a:pt x="469" y="593"/>
                    <a:pt x="440" y="593"/>
                  </a:cubicBezTo>
                  <a:cubicBezTo>
                    <a:pt x="352" y="593"/>
                    <a:pt x="281" y="521"/>
                    <a:pt x="281" y="435"/>
                  </a:cubicBezTo>
                  <a:cubicBezTo>
                    <a:pt x="281" y="347"/>
                    <a:pt x="353" y="277"/>
                    <a:pt x="440" y="277"/>
                  </a:cubicBezTo>
                  <a:cubicBezTo>
                    <a:pt x="473" y="277"/>
                    <a:pt x="503" y="285"/>
                    <a:pt x="529" y="304"/>
                  </a:cubicBezTo>
                  <a:cubicBezTo>
                    <a:pt x="552" y="320"/>
                    <a:pt x="579" y="328"/>
                    <a:pt x="606" y="328"/>
                  </a:cubicBezTo>
                  <a:cubicBezTo>
                    <a:pt x="650" y="328"/>
                    <a:pt x="694" y="307"/>
                    <a:pt x="720" y="267"/>
                  </a:cubicBezTo>
                  <a:cubicBezTo>
                    <a:pt x="764" y="203"/>
                    <a:pt x="748" y="117"/>
                    <a:pt x="683" y="74"/>
                  </a:cubicBezTo>
                  <a:cubicBezTo>
                    <a:pt x="611" y="25"/>
                    <a:pt x="526" y="0"/>
                    <a:pt x="43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20"/>
            <p:cNvSpPr/>
            <p:nvPr/>
          </p:nvSpPr>
          <p:spPr>
            <a:xfrm>
              <a:off x="6854763" y="2874614"/>
              <a:ext cx="31065" cy="31102"/>
            </a:xfrm>
            <a:custGeom>
              <a:rect b="b" l="l" r="r" t="t"/>
              <a:pathLst>
                <a:path extrusionOk="0" h="876" w="875">
                  <a:moveTo>
                    <a:pt x="437" y="280"/>
                  </a:moveTo>
                  <a:cubicBezTo>
                    <a:pt x="526" y="280"/>
                    <a:pt x="595" y="352"/>
                    <a:pt x="595" y="438"/>
                  </a:cubicBezTo>
                  <a:cubicBezTo>
                    <a:pt x="595" y="526"/>
                    <a:pt x="523" y="596"/>
                    <a:pt x="437" y="596"/>
                  </a:cubicBezTo>
                  <a:cubicBezTo>
                    <a:pt x="349" y="596"/>
                    <a:pt x="279" y="524"/>
                    <a:pt x="279" y="438"/>
                  </a:cubicBezTo>
                  <a:cubicBezTo>
                    <a:pt x="277" y="350"/>
                    <a:pt x="349" y="280"/>
                    <a:pt x="437" y="280"/>
                  </a:cubicBezTo>
                  <a:close/>
                  <a:moveTo>
                    <a:pt x="437" y="0"/>
                  </a:moveTo>
                  <a:cubicBezTo>
                    <a:pt x="197" y="0"/>
                    <a:pt x="1" y="198"/>
                    <a:pt x="1" y="438"/>
                  </a:cubicBezTo>
                  <a:cubicBezTo>
                    <a:pt x="1" y="680"/>
                    <a:pt x="197" y="875"/>
                    <a:pt x="437" y="875"/>
                  </a:cubicBezTo>
                  <a:cubicBezTo>
                    <a:pt x="679" y="875"/>
                    <a:pt x="874" y="680"/>
                    <a:pt x="874" y="438"/>
                  </a:cubicBezTo>
                  <a:cubicBezTo>
                    <a:pt x="874" y="198"/>
                    <a:pt x="679" y="0"/>
                    <a:pt x="437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20"/>
            <p:cNvSpPr/>
            <p:nvPr/>
          </p:nvSpPr>
          <p:spPr>
            <a:xfrm>
              <a:off x="6891473" y="2873691"/>
              <a:ext cx="37917" cy="31244"/>
            </a:xfrm>
            <a:custGeom>
              <a:rect b="b" l="l" r="r" t="t"/>
              <a:pathLst>
                <a:path extrusionOk="0" h="880" w="1068">
                  <a:moveTo>
                    <a:pt x="140" y="1"/>
                  </a:moveTo>
                  <a:cubicBezTo>
                    <a:pt x="62" y="1"/>
                    <a:pt x="0" y="62"/>
                    <a:pt x="0" y="139"/>
                  </a:cubicBezTo>
                  <a:lnTo>
                    <a:pt x="0" y="737"/>
                  </a:lnTo>
                  <a:cubicBezTo>
                    <a:pt x="4" y="817"/>
                    <a:pt x="68" y="878"/>
                    <a:pt x="143" y="878"/>
                  </a:cubicBezTo>
                  <a:cubicBezTo>
                    <a:pt x="220" y="878"/>
                    <a:pt x="281" y="815"/>
                    <a:pt x="281" y="739"/>
                  </a:cubicBezTo>
                  <a:lnTo>
                    <a:pt x="281" y="432"/>
                  </a:lnTo>
                  <a:cubicBezTo>
                    <a:pt x="281" y="418"/>
                    <a:pt x="284" y="291"/>
                    <a:pt x="357" y="291"/>
                  </a:cubicBezTo>
                  <a:cubicBezTo>
                    <a:pt x="370" y="291"/>
                    <a:pt x="377" y="293"/>
                    <a:pt x="377" y="293"/>
                  </a:cubicBezTo>
                  <a:cubicBezTo>
                    <a:pt x="377" y="293"/>
                    <a:pt x="396" y="314"/>
                    <a:pt x="399" y="405"/>
                  </a:cubicBezTo>
                  <a:lnTo>
                    <a:pt x="399" y="442"/>
                  </a:lnTo>
                  <a:lnTo>
                    <a:pt x="399" y="444"/>
                  </a:lnTo>
                  <a:lnTo>
                    <a:pt x="399" y="742"/>
                  </a:lnTo>
                  <a:cubicBezTo>
                    <a:pt x="399" y="818"/>
                    <a:pt x="461" y="880"/>
                    <a:pt x="537" y="880"/>
                  </a:cubicBezTo>
                  <a:cubicBezTo>
                    <a:pt x="615" y="880"/>
                    <a:pt x="675" y="817"/>
                    <a:pt x="675" y="742"/>
                  </a:cubicBezTo>
                  <a:lnTo>
                    <a:pt x="675" y="473"/>
                  </a:lnTo>
                  <a:lnTo>
                    <a:pt x="675" y="429"/>
                  </a:lnTo>
                  <a:lnTo>
                    <a:pt x="675" y="418"/>
                  </a:lnTo>
                  <a:lnTo>
                    <a:pt x="675" y="391"/>
                  </a:lnTo>
                  <a:cubicBezTo>
                    <a:pt x="675" y="293"/>
                    <a:pt x="715" y="293"/>
                    <a:pt x="740" y="293"/>
                  </a:cubicBezTo>
                  <a:cubicBezTo>
                    <a:pt x="763" y="293"/>
                    <a:pt x="773" y="297"/>
                    <a:pt x="773" y="297"/>
                  </a:cubicBezTo>
                  <a:cubicBezTo>
                    <a:pt x="774" y="298"/>
                    <a:pt x="792" y="324"/>
                    <a:pt x="787" y="429"/>
                  </a:cubicBezTo>
                  <a:lnTo>
                    <a:pt x="787" y="435"/>
                  </a:lnTo>
                  <a:lnTo>
                    <a:pt x="787" y="739"/>
                  </a:lnTo>
                  <a:cubicBezTo>
                    <a:pt x="787" y="817"/>
                    <a:pt x="849" y="878"/>
                    <a:pt x="925" y="878"/>
                  </a:cubicBezTo>
                  <a:cubicBezTo>
                    <a:pt x="1003" y="878"/>
                    <a:pt x="1064" y="815"/>
                    <a:pt x="1064" y="739"/>
                  </a:cubicBezTo>
                  <a:lnTo>
                    <a:pt x="1064" y="437"/>
                  </a:lnTo>
                  <a:cubicBezTo>
                    <a:pt x="1068" y="339"/>
                    <a:pt x="1062" y="198"/>
                    <a:pt x="971" y="103"/>
                  </a:cubicBezTo>
                  <a:cubicBezTo>
                    <a:pt x="914" y="44"/>
                    <a:pt x="838" y="12"/>
                    <a:pt x="738" y="12"/>
                  </a:cubicBezTo>
                  <a:cubicBezTo>
                    <a:pt x="665" y="12"/>
                    <a:pt x="597" y="32"/>
                    <a:pt x="544" y="68"/>
                  </a:cubicBezTo>
                  <a:cubicBezTo>
                    <a:pt x="481" y="19"/>
                    <a:pt x="409" y="9"/>
                    <a:pt x="353" y="9"/>
                  </a:cubicBezTo>
                  <a:cubicBezTo>
                    <a:pt x="308" y="9"/>
                    <a:pt x="266" y="18"/>
                    <a:pt x="229" y="32"/>
                  </a:cubicBezTo>
                  <a:cubicBezTo>
                    <a:pt x="206" y="12"/>
                    <a:pt x="173" y="1"/>
                    <a:pt x="14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20"/>
            <p:cNvSpPr/>
            <p:nvPr/>
          </p:nvSpPr>
          <p:spPr>
            <a:xfrm>
              <a:off x="6794016" y="2872945"/>
              <a:ext cx="17680" cy="32771"/>
            </a:xfrm>
            <a:custGeom>
              <a:rect b="b" l="l" r="r" t="t"/>
              <a:pathLst>
                <a:path extrusionOk="0" h="923" w="498">
                  <a:moveTo>
                    <a:pt x="338" y="1"/>
                  </a:moveTo>
                  <a:cubicBezTo>
                    <a:pt x="290" y="1"/>
                    <a:pt x="245" y="25"/>
                    <a:pt x="218" y="68"/>
                  </a:cubicBezTo>
                  <a:lnTo>
                    <a:pt x="28" y="383"/>
                  </a:lnTo>
                  <a:cubicBezTo>
                    <a:pt x="1" y="426"/>
                    <a:pt x="1" y="479"/>
                    <a:pt x="25" y="524"/>
                  </a:cubicBezTo>
                  <a:lnTo>
                    <a:pt x="217" y="852"/>
                  </a:lnTo>
                  <a:cubicBezTo>
                    <a:pt x="241" y="897"/>
                    <a:pt x="289" y="922"/>
                    <a:pt x="338" y="922"/>
                  </a:cubicBezTo>
                  <a:cubicBezTo>
                    <a:pt x="361" y="922"/>
                    <a:pt x="384" y="917"/>
                    <a:pt x="407" y="904"/>
                  </a:cubicBezTo>
                  <a:cubicBezTo>
                    <a:pt x="474" y="866"/>
                    <a:pt x="497" y="780"/>
                    <a:pt x="457" y="714"/>
                  </a:cubicBezTo>
                  <a:lnTo>
                    <a:pt x="309" y="456"/>
                  </a:lnTo>
                  <a:lnTo>
                    <a:pt x="456" y="212"/>
                  </a:lnTo>
                  <a:cubicBezTo>
                    <a:pt x="496" y="145"/>
                    <a:pt x="474" y="60"/>
                    <a:pt x="410" y="20"/>
                  </a:cubicBezTo>
                  <a:cubicBezTo>
                    <a:pt x="387" y="7"/>
                    <a:pt x="362" y="1"/>
                    <a:pt x="33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20"/>
            <p:cNvSpPr/>
            <p:nvPr/>
          </p:nvSpPr>
          <p:spPr>
            <a:xfrm>
              <a:off x="6794300" y="2925846"/>
              <a:ext cx="187098" cy="9870"/>
            </a:xfrm>
            <a:custGeom>
              <a:rect b="b" l="l" r="r" t="t"/>
              <a:pathLst>
                <a:path extrusionOk="0" h="278" w="5270">
                  <a:moveTo>
                    <a:pt x="138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5"/>
                    <a:pt x="63" y="277"/>
                    <a:pt x="138" y="277"/>
                  </a:cubicBezTo>
                  <a:lnTo>
                    <a:pt x="5132" y="277"/>
                  </a:lnTo>
                  <a:cubicBezTo>
                    <a:pt x="5209" y="277"/>
                    <a:pt x="5270" y="215"/>
                    <a:pt x="5270" y="139"/>
                  </a:cubicBezTo>
                  <a:cubicBezTo>
                    <a:pt x="5270" y="64"/>
                    <a:pt x="5208" y="1"/>
                    <a:pt x="5132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20"/>
            <p:cNvSpPr/>
            <p:nvPr/>
          </p:nvSpPr>
          <p:spPr>
            <a:xfrm>
              <a:off x="6851745" y="2952225"/>
              <a:ext cx="129655" cy="9906"/>
            </a:xfrm>
            <a:custGeom>
              <a:rect b="b" l="l" r="r" t="t"/>
              <a:pathLst>
                <a:path extrusionOk="0" h="279" w="3652">
                  <a:moveTo>
                    <a:pt x="139" y="0"/>
                  </a:moveTo>
                  <a:cubicBezTo>
                    <a:pt x="61" y="0"/>
                    <a:pt x="1" y="64"/>
                    <a:pt x="1" y="139"/>
                  </a:cubicBezTo>
                  <a:cubicBezTo>
                    <a:pt x="1" y="216"/>
                    <a:pt x="63" y="278"/>
                    <a:pt x="139" y="278"/>
                  </a:cubicBezTo>
                  <a:lnTo>
                    <a:pt x="3514" y="278"/>
                  </a:lnTo>
                  <a:cubicBezTo>
                    <a:pt x="3591" y="278"/>
                    <a:pt x="3652" y="215"/>
                    <a:pt x="3652" y="139"/>
                  </a:cubicBezTo>
                  <a:cubicBezTo>
                    <a:pt x="3652" y="64"/>
                    <a:pt x="3591" y="0"/>
                    <a:pt x="3514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20"/>
            <p:cNvSpPr/>
            <p:nvPr/>
          </p:nvSpPr>
          <p:spPr>
            <a:xfrm>
              <a:off x="6794300" y="2952261"/>
              <a:ext cx="44520" cy="9906"/>
            </a:xfrm>
            <a:custGeom>
              <a:rect b="b" l="l" r="r" t="t"/>
              <a:pathLst>
                <a:path extrusionOk="0" h="279" w="1254">
                  <a:moveTo>
                    <a:pt x="138" y="1"/>
                  </a:moveTo>
                  <a:cubicBezTo>
                    <a:pt x="61" y="1"/>
                    <a:pt x="0" y="64"/>
                    <a:pt x="0" y="140"/>
                  </a:cubicBezTo>
                  <a:cubicBezTo>
                    <a:pt x="0" y="215"/>
                    <a:pt x="63" y="279"/>
                    <a:pt x="138" y="279"/>
                  </a:cubicBezTo>
                  <a:lnTo>
                    <a:pt x="1115" y="279"/>
                  </a:lnTo>
                  <a:cubicBezTo>
                    <a:pt x="1192" y="279"/>
                    <a:pt x="1253" y="215"/>
                    <a:pt x="1253" y="140"/>
                  </a:cubicBezTo>
                  <a:cubicBezTo>
                    <a:pt x="1253" y="64"/>
                    <a:pt x="1190" y="1"/>
                    <a:pt x="111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20"/>
            <p:cNvSpPr/>
            <p:nvPr/>
          </p:nvSpPr>
          <p:spPr>
            <a:xfrm>
              <a:off x="6947747" y="2978676"/>
              <a:ext cx="33656" cy="9870"/>
            </a:xfrm>
            <a:custGeom>
              <a:rect b="b" l="l" r="r" t="t"/>
              <a:pathLst>
                <a:path extrusionOk="0" h="278" w="948">
                  <a:moveTo>
                    <a:pt x="139" y="1"/>
                  </a:moveTo>
                  <a:cubicBezTo>
                    <a:pt x="61" y="1"/>
                    <a:pt x="1" y="63"/>
                    <a:pt x="1" y="139"/>
                  </a:cubicBezTo>
                  <a:cubicBezTo>
                    <a:pt x="1" y="217"/>
                    <a:pt x="63" y="277"/>
                    <a:pt x="139" y="277"/>
                  </a:cubicBezTo>
                  <a:lnTo>
                    <a:pt x="810" y="277"/>
                  </a:lnTo>
                  <a:cubicBezTo>
                    <a:pt x="887" y="277"/>
                    <a:pt x="948" y="214"/>
                    <a:pt x="948" y="139"/>
                  </a:cubicBezTo>
                  <a:cubicBezTo>
                    <a:pt x="948" y="63"/>
                    <a:pt x="887" y="1"/>
                    <a:pt x="81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20"/>
            <p:cNvSpPr/>
            <p:nvPr/>
          </p:nvSpPr>
          <p:spPr>
            <a:xfrm>
              <a:off x="6794300" y="2978747"/>
              <a:ext cx="140554" cy="9835"/>
            </a:xfrm>
            <a:custGeom>
              <a:rect b="b" l="l" r="r" t="t"/>
              <a:pathLst>
                <a:path extrusionOk="0" h="277" w="3959">
                  <a:moveTo>
                    <a:pt x="138" y="0"/>
                  </a:moveTo>
                  <a:cubicBezTo>
                    <a:pt x="61" y="0"/>
                    <a:pt x="0" y="64"/>
                    <a:pt x="0" y="138"/>
                  </a:cubicBezTo>
                  <a:cubicBezTo>
                    <a:pt x="0" y="215"/>
                    <a:pt x="63" y="277"/>
                    <a:pt x="138" y="277"/>
                  </a:cubicBezTo>
                  <a:lnTo>
                    <a:pt x="3821" y="277"/>
                  </a:lnTo>
                  <a:cubicBezTo>
                    <a:pt x="3898" y="277"/>
                    <a:pt x="3959" y="215"/>
                    <a:pt x="3959" y="138"/>
                  </a:cubicBezTo>
                  <a:cubicBezTo>
                    <a:pt x="3959" y="61"/>
                    <a:pt x="3896" y="0"/>
                    <a:pt x="382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20"/>
            <p:cNvSpPr/>
            <p:nvPr/>
          </p:nvSpPr>
          <p:spPr>
            <a:xfrm>
              <a:off x="6899497" y="3005091"/>
              <a:ext cx="81904" cy="9906"/>
            </a:xfrm>
            <a:custGeom>
              <a:rect b="b" l="l" r="r" t="t"/>
              <a:pathLst>
                <a:path extrusionOk="0" h="279" w="2307">
                  <a:moveTo>
                    <a:pt x="138" y="1"/>
                  </a:moveTo>
                  <a:cubicBezTo>
                    <a:pt x="60" y="1"/>
                    <a:pt x="0" y="64"/>
                    <a:pt x="0" y="139"/>
                  </a:cubicBezTo>
                  <a:cubicBezTo>
                    <a:pt x="0" y="217"/>
                    <a:pt x="62" y="279"/>
                    <a:pt x="138" y="279"/>
                  </a:cubicBezTo>
                  <a:lnTo>
                    <a:pt x="2169" y="279"/>
                  </a:lnTo>
                  <a:cubicBezTo>
                    <a:pt x="2246" y="279"/>
                    <a:pt x="2307" y="215"/>
                    <a:pt x="2307" y="139"/>
                  </a:cubicBezTo>
                  <a:cubicBezTo>
                    <a:pt x="2307" y="64"/>
                    <a:pt x="2246" y="1"/>
                    <a:pt x="2169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20"/>
            <p:cNvSpPr/>
            <p:nvPr/>
          </p:nvSpPr>
          <p:spPr>
            <a:xfrm>
              <a:off x="6794335" y="3005091"/>
              <a:ext cx="92307" cy="9906"/>
            </a:xfrm>
            <a:custGeom>
              <a:rect b="b" l="l" r="r" t="t"/>
              <a:pathLst>
                <a:path extrusionOk="0" h="279" w="2600">
                  <a:moveTo>
                    <a:pt x="139" y="1"/>
                  </a:moveTo>
                  <a:cubicBezTo>
                    <a:pt x="62" y="1"/>
                    <a:pt x="1" y="64"/>
                    <a:pt x="1" y="139"/>
                  </a:cubicBezTo>
                  <a:cubicBezTo>
                    <a:pt x="1" y="217"/>
                    <a:pt x="64" y="279"/>
                    <a:pt x="139" y="279"/>
                  </a:cubicBezTo>
                  <a:lnTo>
                    <a:pt x="2461" y="279"/>
                  </a:lnTo>
                  <a:cubicBezTo>
                    <a:pt x="2539" y="279"/>
                    <a:pt x="2599" y="215"/>
                    <a:pt x="2599" y="139"/>
                  </a:cubicBezTo>
                  <a:cubicBezTo>
                    <a:pt x="2599" y="64"/>
                    <a:pt x="2538" y="1"/>
                    <a:pt x="2461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20"/>
            <p:cNvSpPr/>
            <p:nvPr/>
          </p:nvSpPr>
          <p:spPr>
            <a:xfrm>
              <a:off x="6739660" y="3106774"/>
              <a:ext cx="196222" cy="27587"/>
            </a:xfrm>
            <a:custGeom>
              <a:rect b="b" l="l" r="r" t="t"/>
              <a:pathLst>
                <a:path extrusionOk="0" h="777" w="5527">
                  <a:moveTo>
                    <a:pt x="589" y="0"/>
                  </a:moveTo>
                  <a:cubicBezTo>
                    <a:pt x="264" y="0"/>
                    <a:pt x="1" y="265"/>
                    <a:pt x="1" y="589"/>
                  </a:cubicBezTo>
                  <a:lnTo>
                    <a:pt x="1" y="776"/>
                  </a:lnTo>
                  <a:lnTo>
                    <a:pt x="5527" y="776"/>
                  </a:lnTo>
                  <a:lnTo>
                    <a:pt x="5527" y="589"/>
                  </a:lnTo>
                  <a:cubicBezTo>
                    <a:pt x="5527" y="264"/>
                    <a:pt x="5262" y="0"/>
                    <a:pt x="4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20"/>
            <p:cNvSpPr/>
            <p:nvPr/>
          </p:nvSpPr>
          <p:spPr>
            <a:xfrm>
              <a:off x="6900917" y="3106809"/>
              <a:ext cx="34934" cy="27587"/>
            </a:xfrm>
            <a:custGeom>
              <a:rect b="b" l="l" r="r" t="t"/>
              <a:pathLst>
                <a:path extrusionOk="0" h="777" w="984">
                  <a:moveTo>
                    <a:pt x="0" y="1"/>
                  </a:moveTo>
                  <a:cubicBezTo>
                    <a:pt x="327" y="1"/>
                    <a:pt x="589" y="266"/>
                    <a:pt x="589" y="589"/>
                  </a:cubicBezTo>
                  <a:lnTo>
                    <a:pt x="589" y="777"/>
                  </a:lnTo>
                  <a:lnTo>
                    <a:pt x="983" y="777"/>
                  </a:lnTo>
                  <a:lnTo>
                    <a:pt x="983" y="589"/>
                  </a:lnTo>
                  <a:cubicBezTo>
                    <a:pt x="983" y="264"/>
                    <a:pt x="720" y="1"/>
                    <a:pt x="395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6" name="Google Shape;2906;p20"/>
          <p:cNvGrpSpPr/>
          <p:nvPr/>
        </p:nvGrpSpPr>
        <p:grpSpPr>
          <a:xfrm>
            <a:off x="4318793" y="2914364"/>
            <a:ext cx="506656" cy="503417"/>
            <a:chOff x="3437569" y="2173804"/>
            <a:chExt cx="326917" cy="324826"/>
          </a:xfrm>
        </p:grpSpPr>
        <p:sp>
          <p:nvSpPr>
            <p:cNvPr id="2907" name="Google Shape;2907;p20"/>
            <p:cNvSpPr/>
            <p:nvPr/>
          </p:nvSpPr>
          <p:spPr>
            <a:xfrm>
              <a:off x="3491570" y="2251309"/>
              <a:ext cx="144247" cy="93520"/>
            </a:xfrm>
            <a:custGeom>
              <a:rect b="b" l="l" r="r" t="t"/>
              <a:pathLst>
                <a:path extrusionOk="0" h="2634" w="4063">
                  <a:moveTo>
                    <a:pt x="508" y="0"/>
                  </a:moveTo>
                  <a:cubicBezTo>
                    <a:pt x="279" y="510"/>
                    <a:pt x="0" y="1107"/>
                    <a:pt x="121" y="1680"/>
                  </a:cubicBezTo>
                  <a:cubicBezTo>
                    <a:pt x="251" y="2298"/>
                    <a:pt x="728" y="2589"/>
                    <a:pt x="1318" y="2634"/>
                  </a:cubicBezTo>
                  <a:lnTo>
                    <a:pt x="2740" y="2634"/>
                  </a:lnTo>
                  <a:cubicBezTo>
                    <a:pt x="3330" y="2591"/>
                    <a:pt x="3811" y="2298"/>
                    <a:pt x="3937" y="1680"/>
                  </a:cubicBezTo>
                  <a:cubicBezTo>
                    <a:pt x="4063" y="1107"/>
                    <a:pt x="3785" y="510"/>
                    <a:pt x="3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20"/>
            <p:cNvSpPr/>
            <p:nvPr/>
          </p:nvSpPr>
          <p:spPr>
            <a:xfrm>
              <a:off x="3581785" y="2251309"/>
              <a:ext cx="54035" cy="93520"/>
            </a:xfrm>
            <a:custGeom>
              <a:rect b="b" l="l" r="r" t="t"/>
              <a:pathLst>
                <a:path extrusionOk="0" h="2634" w="1522">
                  <a:moveTo>
                    <a:pt x="546" y="0"/>
                  </a:moveTo>
                  <a:cubicBezTo>
                    <a:pt x="771" y="507"/>
                    <a:pt x="1055" y="1206"/>
                    <a:pt x="949" y="1716"/>
                  </a:cubicBezTo>
                  <a:cubicBezTo>
                    <a:pt x="838" y="2244"/>
                    <a:pt x="473" y="2533"/>
                    <a:pt x="1" y="2634"/>
                  </a:cubicBezTo>
                  <a:lnTo>
                    <a:pt x="202" y="2634"/>
                  </a:lnTo>
                  <a:cubicBezTo>
                    <a:pt x="792" y="2589"/>
                    <a:pt x="1271" y="2298"/>
                    <a:pt x="1401" y="1680"/>
                  </a:cubicBezTo>
                  <a:cubicBezTo>
                    <a:pt x="1522" y="1107"/>
                    <a:pt x="1244" y="510"/>
                    <a:pt x="1015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20"/>
            <p:cNvSpPr/>
            <p:nvPr/>
          </p:nvSpPr>
          <p:spPr>
            <a:xfrm>
              <a:off x="3509144" y="2207817"/>
              <a:ext cx="109206" cy="111308"/>
            </a:xfrm>
            <a:custGeom>
              <a:rect b="b" l="l" r="r" t="t"/>
              <a:pathLst>
                <a:path extrusionOk="0" h="3135" w="3076">
                  <a:moveTo>
                    <a:pt x="1539" y="1"/>
                  </a:moveTo>
                  <a:lnTo>
                    <a:pt x="0" y="1015"/>
                  </a:lnTo>
                  <a:lnTo>
                    <a:pt x="0" y="1597"/>
                  </a:lnTo>
                  <a:cubicBezTo>
                    <a:pt x="0" y="2446"/>
                    <a:pt x="690" y="3135"/>
                    <a:pt x="1539" y="3135"/>
                  </a:cubicBezTo>
                  <a:cubicBezTo>
                    <a:pt x="2388" y="3135"/>
                    <a:pt x="3076" y="2446"/>
                    <a:pt x="3076" y="1597"/>
                  </a:cubicBezTo>
                  <a:lnTo>
                    <a:pt x="3076" y="1015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20"/>
            <p:cNvSpPr/>
            <p:nvPr/>
          </p:nvSpPr>
          <p:spPr>
            <a:xfrm>
              <a:off x="3489475" y="2237924"/>
              <a:ext cx="20982" cy="29398"/>
            </a:xfrm>
            <a:custGeom>
              <a:rect b="b" l="l" r="r" t="t"/>
              <a:pathLst>
                <a:path extrusionOk="0" h="828" w="591">
                  <a:moveTo>
                    <a:pt x="413" y="0"/>
                  </a:moveTo>
                  <a:cubicBezTo>
                    <a:pt x="186" y="0"/>
                    <a:pt x="0" y="186"/>
                    <a:pt x="0" y="413"/>
                  </a:cubicBezTo>
                  <a:cubicBezTo>
                    <a:pt x="0" y="642"/>
                    <a:pt x="186" y="828"/>
                    <a:pt x="413" y="828"/>
                  </a:cubicBezTo>
                  <a:lnTo>
                    <a:pt x="590" y="828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20"/>
            <p:cNvSpPr/>
            <p:nvPr/>
          </p:nvSpPr>
          <p:spPr>
            <a:xfrm>
              <a:off x="3617004" y="2237924"/>
              <a:ext cx="20982" cy="29398"/>
            </a:xfrm>
            <a:custGeom>
              <a:rect b="b" l="l" r="r" t="t"/>
              <a:pathLst>
                <a:path extrusionOk="0" h="828" w="591">
                  <a:moveTo>
                    <a:pt x="0" y="0"/>
                  </a:moveTo>
                  <a:lnTo>
                    <a:pt x="0" y="828"/>
                  </a:lnTo>
                  <a:lnTo>
                    <a:pt x="177" y="828"/>
                  </a:lnTo>
                  <a:cubicBezTo>
                    <a:pt x="404" y="828"/>
                    <a:pt x="590" y="642"/>
                    <a:pt x="590" y="413"/>
                  </a:cubicBezTo>
                  <a:cubicBezTo>
                    <a:pt x="590" y="186"/>
                    <a:pt x="404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20"/>
            <p:cNvSpPr/>
            <p:nvPr/>
          </p:nvSpPr>
          <p:spPr>
            <a:xfrm>
              <a:off x="3617040" y="2238386"/>
              <a:ext cx="20982" cy="28937"/>
            </a:xfrm>
            <a:custGeom>
              <a:rect b="b" l="l" r="r" t="t"/>
              <a:pathLst>
                <a:path extrusionOk="0" h="815" w="591">
                  <a:moveTo>
                    <a:pt x="281" y="0"/>
                  </a:moveTo>
                  <a:lnTo>
                    <a:pt x="281" y="0"/>
                  </a:lnTo>
                  <a:cubicBezTo>
                    <a:pt x="310" y="55"/>
                    <a:pt x="327" y="118"/>
                    <a:pt x="327" y="187"/>
                  </a:cubicBezTo>
                  <a:cubicBezTo>
                    <a:pt x="327" y="385"/>
                    <a:pt x="188" y="551"/>
                    <a:pt x="1" y="592"/>
                  </a:cubicBezTo>
                  <a:lnTo>
                    <a:pt x="1" y="815"/>
                  </a:lnTo>
                  <a:lnTo>
                    <a:pt x="178" y="815"/>
                  </a:lnTo>
                  <a:cubicBezTo>
                    <a:pt x="406" y="815"/>
                    <a:pt x="591" y="629"/>
                    <a:pt x="591" y="400"/>
                  </a:cubicBezTo>
                  <a:cubicBezTo>
                    <a:pt x="591" y="288"/>
                    <a:pt x="545" y="183"/>
                    <a:pt x="471" y="108"/>
                  </a:cubicBezTo>
                  <a:cubicBezTo>
                    <a:pt x="418" y="58"/>
                    <a:pt x="353" y="19"/>
                    <a:pt x="281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20"/>
            <p:cNvSpPr/>
            <p:nvPr/>
          </p:nvSpPr>
          <p:spPr>
            <a:xfrm>
              <a:off x="3536056" y="2252268"/>
              <a:ext cx="9941" cy="16439"/>
            </a:xfrm>
            <a:custGeom>
              <a:rect b="b" l="l" r="r" t="t"/>
              <a:pathLst>
                <a:path extrusionOk="0" h="463" w="280">
                  <a:moveTo>
                    <a:pt x="140" y="1"/>
                  </a:moveTo>
                  <a:cubicBezTo>
                    <a:pt x="64" y="1"/>
                    <a:pt x="1" y="61"/>
                    <a:pt x="1" y="139"/>
                  </a:cubicBezTo>
                  <a:lnTo>
                    <a:pt x="1" y="324"/>
                  </a:lnTo>
                  <a:cubicBezTo>
                    <a:pt x="1" y="401"/>
                    <a:pt x="63" y="463"/>
                    <a:pt x="140" y="463"/>
                  </a:cubicBezTo>
                  <a:cubicBezTo>
                    <a:pt x="217" y="463"/>
                    <a:pt x="280" y="401"/>
                    <a:pt x="278" y="324"/>
                  </a:cubicBezTo>
                  <a:lnTo>
                    <a:pt x="278" y="139"/>
                  </a:lnTo>
                  <a:cubicBezTo>
                    <a:pt x="278" y="64"/>
                    <a:pt x="215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20"/>
            <p:cNvSpPr/>
            <p:nvPr/>
          </p:nvSpPr>
          <p:spPr>
            <a:xfrm>
              <a:off x="3583737" y="2252268"/>
              <a:ext cx="9834" cy="16439"/>
            </a:xfrm>
            <a:custGeom>
              <a:rect b="b" l="l" r="r" t="t"/>
              <a:pathLst>
                <a:path extrusionOk="0" h="463" w="277">
                  <a:moveTo>
                    <a:pt x="138" y="1"/>
                  </a:moveTo>
                  <a:cubicBezTo>
                    <a:pt x="64" y="1"/>
                    <a:pt x="0" y="61"/>
                    <a:pt x="0" y="139"/>
                  </a:cubicBezTo>
                  <a:lnTo>
                    <a:pt x="0" y="324"/>
                  </a:lnTo>
                  <a:cubicBezTo>
                    <a:pt x="0" y="401"/>
                    <a:pt x="61" y="463"/>
                    <a:pt x="138" y="463"/>
                  </a:cubicBezTo>
                  <a:cubicBezTo>
                    <a:pt x="215" y="463"/>
                    <a:pt x="277" y="401"/>
                    <a:pt x="277" y="324"/>
                  </a:cubicBezTo>
                  <a:lnTo>
                    <a:pt x="277" y="139"/>
                  </a:lnTo>
                  <a:cubicBezTo>
                    <a:pt x="277" y="64"/>
                    <a:pt x="215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20"/>
            <p:cNvSpPr/>
            <p:nvPr/>
          </p:nvSpPr>
          <p:spPr>
            <a:xfrm>
              <a:off x="3555689" y="2236398"/>
              <a:ext cx="62662" cy="82727"/>
            </a:xfrm>
            <a:custGeom>
              <a:rect b="b" l="l" r="r" t="t"/>
              <a:pathLst>
                <a:path extrusionOk="0" h="2330" w="1765">
                  <a:moveTo>
                    <a:pt x="1311" y="0"/>
                  </a:moveTo>
                  <a:lnTo>
                    <a:pt x="1311" y="792"/>
                  </a:lnTo>
                  <a:cubicBezTo>
                    <a:pt x="1311" y="1563"/>
                    <a:pt x="743" y="2203"/>
                    <a:pt x="0" y="2313"/>
                  </a:cubicBezTo>
                  <a:cubicBezTo>
                    <a:pt x="74" y="2324"/>
                    <a:pt x="150" y="2330"/>
                    <a:pt x="228" y="2330"/>
                  </a:cubicBezTo>
                  <a:cubicBezTo>
                    <a:pt x="1077" y="2330"/>
                    <a:pt x="1765" y="1641"/>
                    <a:pt x="1765" y="792"/>
                  </a:cubicBezTo>
                  <a:lnTo>
                    <a:pt x="1765" y="210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20"/>
            <p:cNvSpPr/>
            <p:nvPr/>
          </p:nvSpPr>
          <p:spPr>
            <a:xfrm>
              <a:off x="3509144" y="2173804"/>
              <a:ext cx="109206" cy="71259"/>
            </a:xfrm>
            <a:custGeom>
              <a:rect b="b" l="l" r="r" t="t"/>
              <a:pathLst>
                <a:path extrusionOk="0" h="2007" w="3076">
                  <a:moveTo>
                    <a:pt x="1539" y="0"/>
                  </a:moveTo>
                  <a:cubicBezTo>
                    <a:pt x="690" y="0"/>
                    <a:pt x="0" y="690"/>
                    <a:pt x="0" y="1539"/>
                  </a:cubicBezTo>
                  <a:lnTo>
                    <a:pt x="0" y="2006"/>
                  </a:lnTo>
                  <a:cubicBezTo>
                    <a:pt x="0" y="2006"/>
                    <a:pt x="1" y="2006"/>
                    <a:pt x="2" y="2006"/>
                  </a:cubicBezTo>
                  <a:cubicBezTo>
                    <a:pt x="45" y="2006"/>
                    <a:pt x="1008" y="1998"/>
                    <a:pt x="1539" y="1262"/>
                  </a:cubicBezTo>
                  <a:cubicBezTo>
                    <a:pt x="2068" y="1998"/>
                    <a:pt x="3031" y="2006"/>
                    <a:pt x="3074" y="2006"/>
                  </a:cubicBezTo>
                  <a:cubicBezTo>
                    <a:pt x="3075" y="2006"/>
                    <a:pt x="3076" y="2006"/>
                    <a:pt x="3076" y="2006"/>
                  </a:cubicBezTo>
                  <a:lnTo>
                    <a:pt x="3076" y="1539"/>
                  </a:lnTo>
                  <a:cubicBezTo>
                    <a:pt x="3076" y="688"/>
                    <a:pt x="2388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20"/>
            <p:cNvSpPr/>
            <p:nvPr/>
          </p:nvSpPr>
          <p:spPr>
            <a:xfrm>
              <a:off x="3560944" y="2173804"/>
              <a:ext cx="57408" cy="71259"/>
            </a:xfrm>
            <a:custGeom>
              <a:rect b="b" l="l" r="r" t="t"/>
              <a:pathLst>
                <a:path extrusionOk="0" h="2007" w="1617">
                  <a:moveTo>
                    <a:pt x="80" y="0"/>
                  </a:moveTo>
                  <a:cubicBezTo>
                    <a:pt x="52" y="0"/>
                    <a:pt x="26" y="0"/>
                    <a:pt x="1" y="2"/>
                  </a:cubicBezTo>
                  <a:cubicBezTo>
                    <a:pt x="670" y="169"/>
                    <a:pt x="1163" y="776"/>
                    <a:pt x="1163" y="1496"/>
                  </a:cubicBezTo>
                  <a:lnTo>
                    <a:pt x="1163" y="1946"/>
                  </a:lnTo>
                  <a:cubicBezTo>
                    <a:pt x="1414" y="2005"/>
                    <a:pt x="1599" y="2006"/>
                    <a:pt x="1615" y="2006"/>
                  </a:cubicBezTo>
                  <a:cubicBezTo>
                    <a:pt x="1616" y="2006"/>
                    <a:pt x="1617" y="2006"/>
                    <a:pt x="1617" y="2006"/>
                  </a:cubicBezTo>
                  <a:lnTo>
                    <a:pt x="1617" y="1539"/>
                  </a:lnTo>
                  <a:cubicBezTo>
                    <a:pt x="1617" y="688"/>
                    <a:pt x="929" y="0"/>
                    <a:pt x="8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20"/>
            <p:cNvSpPr/>
            <p:nvPr/>
          </p:nvSpPr>
          <p:spPr>
            <a:xfrm>
              <a:off x="3691384" y="2398046"/>
              <a:ext cx="61526" cy="70832"/>
            </a:xfrm>
            <a:custGeom>
              <a:rect b="b" l="l" r="r" t="t"/>
              <a:pathLst>
                <a:path extrusionOk="0" h="1995" w="1733">
                  <a:moveTo>
                    <a:pt x="100" y="0"/>
                  </a:moveTo>
                  <a:cubicBezTo>
                    <a:pt x="46" y="0"/>
                    <a:pt x="0" y="46"/>
                    <a:pt x="6" y="104"/>
                  </a:cubicBezTo>
                  <a:lnTo>
                    <a:pt x="176" y="1995"/>
                  </a:lnTo>
                  <a:lnTo>
                    <a:pt x="1559" y="1995"/>
                  </a:lnTo>
                  <a:lnTo>
                    <a:pt x="1727" y="104"/>
                  </a:lnTo>
                  <a:cubicBezTo>
                    <a:pt x="1733" y="48"/>
                    <a:pt x="1688" y="0"/>
                    <a:pt x="1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20"/>
            <p:cNvSpPr/>
            <p:nvPr/>
          </p:nvSpPr>
          <p:spPr>
            <a:xfrm>
              <a:off x="3732391" y="2398046"/>
              <a:ext cx="20591" cy="70832"/>
            </a:xfrm>
            <a:custGeom>
              <a:rect b="b" l="l" r="r" t="t"/>
              <a:pathLst>
                <a:path extrusionOk="0" h="1995" w="580">
                  <a:moveTo>
                    <a:pt x="74" y="0"/>
                  </a:moveTo>
                  <a:cubicBezTo>
                    <a:pt x="130" y="0"/>
                    <a:pt x="175" y="48"/>
                    <a:pt x="169" y="104"/>
                  </a:cubicBezTo>
                  <a:lnTo>
                    <a:pt x="1" y="1995"/>
                  </a:lnTo>
                  <a:lnTo>
                    <a:pt x="405" y="1995"/>
                  </a:lnTo>
                  <a:lnTo>
                    <a:pt x="575" y="104"/>
                  </a:lnTo>
                  <a:cubicBezTo>
                    <a:pt x="579" y="46"/>
                    <a:pt x="535" y="0"/>
                    <a:pt x="47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20"/>
            <p:cNvSpPr/>
            <p:nvPr/>
          </p:nvSpPr>
          <p:spPr>
            <a:xfrm>
              <a:off x="3693266" y="2420094"/>
              <a:ext cx="57869" cy="26345"/>
            </a:xfrm>
            <a:custGeom>
              <a:rect b="b" l="l" r="r" t="t"/>
              <a:pathLst>
                <a:path extrusionOk="0" h="742" w="1630">
                  <a:moveTo>
                    <a:pt x="1" y="1"/>
                  </a:moveTo>
                  <a:lnTo>
                    <a:pt x="67" y="742"/>
                  </a:lnTo>
                  <a:lnTo>
                    <a:pt x="1563" y="742"/>
                  </a:lnTo>
                  <a:lnTo>
                    <a:pt x="16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20"/>
            <p:cNvSpPr/>
            <p:nvPr/>
          </p:nvSpPr>
          <p:spPr>
            <a:xfrm>
              <a:off x="3734415" y="2420094"/>
              <a:ext cx="16722" cy="26345"/>
            </a:xfrm>
            <a:custGeom>
              <a:rect b="b" l="l" r="r" t="t"/>
              <a:pathLst>
                <a:path extrusionOk="0" h="742" w="471">
                  <a:moveTo>
                    <a:pt x="66" y="1"/>
                  </a:moveTo>
                  <a:lnTo>
                    <a:pt x="0" y="742"/>
                  </a:lnTo>
                  <a:lnTo>
                    <a:pt x="404" y="742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20"/>
            <p:cNvSpPr/>
            <p:nvPr/>
          </p:nvSpPr>
          <p:spPr>
            <a:xfrm>
              <a:off x="3549760" y="2277369"/>
              <a:ext cx="27976" cy="14024"/>
            </a:xfrm>
            <a:custGeom>
              <a:rect b="b" l="l" r="r" t="t"/>
              <a:pathLst>
                <a:path extrusionOk="0" h="395" w="788">
                  <a:moveTo>
                    <a:pt x="630" y="1"/>
                  </a:moveTo>
                  <a:cubicBezTo>
                    <a:pt x="589" y="1"/>
                    <a:pt x="549" y="19"/>
                    <a:pt x="521" y="54"/>
                  </a:cubicBezTo>
                  <a:cubicBezTo>
                    <a:pt x="490" y="92"/>
                    <a:pt x="442" y="115"/>
                    <a:pt x="392" y="115"/>
                  </a:cubicBezTo>
                  <a:cubicBezTo>
                    <a:pt x="343" y="115"/>
                    <a:pt x="297" y="94"/>
                    <a:pt x="265" y="55"/>
                  </a:cubicBezTo>
                  <a:cubicBezTo>
                    <a:pt x="237" y="21"/>
                    <a:pt x="197" y="4"/>
                    <a:pt x="156" y="4"/>
                  </a:cubicBezTo>
                  <a:cubicBezTo>
                    <a:pt x="125" y="4"/>
                    <a:pt x="94" y="14"/>
                    <a:pt x="68" y="35"/>
                  </a:cubicBezTo>
                  <a:cubicBezTo>
                    <a:pt x="9" y="84"/>
                    <a:pt x="0" y="172"/>
                    <a:pt x="49" y="231"/>
                  </a:cubicBezTo>
                  <a:cubicBezTo>
                    <a:pt x="133" y="336"/>
                    <a:pt x="258" y="395"/>
                    <a:pt x="392" y="395"/>
                  </a:cubicBezTo>
                  <a:cubicBezTo>
                    <a:pt x="528" y="395"/>
                    <a:pt x="655" y="334"/>
                    <a:pt x="739" y="228"/>
                  </a:cubicBezTo>
                  <a:cubicBezTo>
                    <a:pt x="788" y="166"/>
                    <a:pt x="777" y="79"/>
                    <a:pt x="718" y="32"/>
                  </a:cubicBezTo>
                  <a:cubicBezTo>
                    <a:pt x="692" y="11"/>
                    <a:pt x="661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20"/>
            <p:cNvSpPr/>
            <p:nvPr/>
          </p:nvSpPr>
          <p:spPr>
            <a:xfrm>
              <a:off x="3468563" y="2309819"/>
              <a:ext cx="190293" cy="130729"/>
            </a:xfrm>
            <a:custGeom>
              <a:rect b="b" l="l" r="r" t="t"/>
              <a:pathLst>
                <a:path extrusionOk="0" h="3682" w="5360">
                  <a:moveTo>
                    <a:pt x="209" y="0"/>
                  </a:moveTo>
                  <a:cubicBezTo>
                    <a:pt x="94" y="0"/>
                    <a:pt x="1" y="94"/>
                    <a:pt x="1" y="209"/>
                  </a:cubicBezTo>
                  <a:lnTo>
                    <a:pt x="1" y="3472"/>
                  </a:lnTo>
                  <a:cubicBezTo>
                    <a:pt x="1" y="3588"/>
                    <a:pt x="94" y="3681"/>
                    <a:pt x="209" y="3681"/>
                  </a:cubicBezTo>
                  <a:lnTo>
                    <a:pt x="5151" y="3681"/>
                  </a:lnTo>
                  <a:cubicBezTo>
                    <a:pt x="5266" y="3681"/>
                    <a:pt x="5360" y="3588"/>
                    <a:pt x="5360" y="3472"/>
                  </a:cubicBezTo>
                  <a:lnTo>
                    <a:pt x="5360" y="209"/>
                  </a:lnTo>
                  <a:cubicBezTo>
                    <a:pt x="5360" y="94"/>
                    <a:pt x="5266" y="0"/>
                    <a:pt x="5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20"/>
            <p:cNvSpPr/>
            <p:nvPr/>
          </p:nvSpPr>
          <p:spPr>
            <a:xfrm>
              <a:off x="3637667" y="2309819"/>
              <a:ext cx="21195" cy="130729"/>
            </a:xfrm>
            <a:custGeom>
              <a:rect b="b" l="l" r="r" t="t"/>
              <a:pathLst>
                <a:path extrusionOk="0" h="3682" w="597">
                  <a:moveTo>
                    <a:pt x="1" y="0"/>
                  </a:moveTo>
                  <a:cubicBezTo>
                    <a:pt x="116" y="0"/>
                    <a:pt x="210" y="94"/>
                    <a:pt x="210" y="209"/>
                  </a:cubicBezTo>
                  <a:lnTo>
                    <a:pt x="210" y="3472"/>
                  </a:lnTo>
                  <a:cubicBezTo>
                    <a:pt x="210" y="3588"/>
                    <a:pt x="116" y="3681"/>
                    <a:pt x="1" y="3681"/>
                  </a:cubicBezTo>
                  <a:lnTo>
                    <a:pt x="388" y="3681"/>
                  </a:lnTo>
                  <a:cubicBezTo>
                    <a:pt x="503" y="3681"/>
                    <a:pt x="597" y="3588"/>
                    <a:pt x="597" y="3472"/>
                  </a:cubicBezTo>
                  <a:lnTo>
                    <a:pt x="597" y="209"/>
                  </a:lnTo>
                  <a:cubicBezTo>
                    <a:pt x="597" y="94"/>
                    <a:pt x="503" y="0"/>
                    <a:pt x="38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20"/>
            <p:cNvSpPr/>
            <p:nvPr/>
          </p:nvSpPr>
          <p:spPr>
            <a:xfrm>
              <a:off x="3540849" y="2352247"/>
              <a:ext cx="45763" cy="45766"/>
            </a:xfrm>
            <a:custGeom>
              <a:rect b="b" l="l" r="r" t="t"/>
              <a:pathLst>
                <a:path extrusionOk="0" h="1289" w="1289">
                  <a:moveTo>
                    <a:pt x="646" y="1"/>
                  </a:moveTo>
                  <a:cubicBezTo>
                    <a:pt x="289" y="1"/>
                    <a:pt x="1" y="290"/>
                    <a:pt x="1" y="646"/>
                  </a:cubicBezTo>
                  <a:cubicBezTo>
                    <a:pt x="1" y="1001"/>
                    <a:pt x="289" y="1289"/>
                    <a:pt x="646" y="1289"/>
                  </a:cubicBezTo>
                  <a:cubicBezTo>
                    <a:pt x="1001" y="1289"/>
                    <a:pt x="1289" y="1001"/>
                    <a:pt x="1289" y="646"/>
                  </a:cubicBezTo>
                  <a:cubicBezTo>
                    <a:pt x="1289" y="290"/>
                    <a:pt x="1001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20"/>
            <p:cNvSpPr/>
            <p:nvPr/>
          </p:nvSpPr>
          <p:spPr>
            <a:xfrm>
              <a:off x="3544186" y="2353347"/>
              <a:ext cx="42390" cy="44736"/>
            </a:xfrm>
            <a:custGeom>
              <a:rect b="b" l="l" r="r" t="t"/>
              <a:pathLst>
                <a:path extrusionOk="0" h="1260" w="1194">
                  <a:moveTo>
                    <a:pt x="740" y="0"/>
                  </a:moveTo>
                  <a:cubicBezTo>
                    <a:pt x="801" y="98"/>
                    <a:pt x="835" y="213"/>
                    <a:pt x="835" y="335"/>
                  </a:cubicBezTo>
                  <a:cubicBezTo>
                    <a:pt x="835" y="692"/>
                    <a:pt x="547" y="980"/>
                    <a:pt x="192" y="980"/>
                  </a:cubicBezTo>
                  <a:cubicBezTo>
                    <a:pt x="124" y="980"/>
                    <a:pt x="59" y="969"/>
                    <a:pt x="0" y="951"/>
                  </a:cubicBezTo>
                  <a:lnTo>
                    <a:pt x="0" y="951"/>
                  </a:lnTo>
                  <a:cubicBezTo>
                    <a:pt x="114" y="1135"/>
                    <a:pt x="317" y="1259"/>
                    <a:pt x="549" y="1259"/>
                  </a:cubicBezTo>
                  <a:cubicBezTo>
                    <a:pt x="906" y="1259"/>
                    <a:pt x="1193" y="971"/>
                    <a:pt x="1193" y="615"/>
                  </a:cubicBezTo>
                  <a:cubicBezTo>
                    <a:pt x="1193" y="325"/>
                    <a:pt x="1002" y="81"/>
                    <a:pt x="740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20"/>
            <p:cNvSpPr/>
            <p:nvPr/>
          </p:nvSpPr>
          <p:spPr>
            <a:xfrm>
              <a:off x="3452161" y="2439231"/>
              <a:ext cx="223169" cy="28333"/>
            </a:xfrm>
            <a:custGeom>
              <a:rect b="b" l="l" r="r" t="t"/>
              <a:pathLst>
                <a:path extrusionOk="0" h="798" w="6286">
                  <a:moveTo>
                    <a:pt x="181" y="0"/>
                  </a:moveTo>
                  <a:cubicBezTo>
                    <a:pt x="81" y="0"/>
                    <a:pt x="1" y="81"/>
                    <a:pt x="1" y="180"/>
                  </a:cubicBezTo>
                  <a:lnTo>
                    <a:pt x="1" y="511"/>
                  </a:lnTo>
                  <a:cubicBezTo>
                    <a:pt x="1" y="669"/>
                    <a:pt x="129" y="797"/>
                    <a:pt x="287" y="797"/>
                  </a:cubicBezTo>
                  <a:lnTo>
                    <a:pt x="5997" y="797"/>
                  </a:lnTo>
                  <a:cubicBezTo>
                    <a:pt x="6156" y="797"/>
                    <a:pt x="6285" y="668"/>
                    <a:pt x="6285" y="511"/>
                  </a:cubicBezTo>
                  <a:lnTo>
                    <a:pt x="6285" y="180"/>
                  </a:lnTo>
                  <a:cubicBezTo>
                    <a:pt x="6285" y="81"/>
                    <a:pt x="6204" y="0"/>
                    <a:pt x="6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20"/>
            <p:cNvSpPr/>
            <p:nvPr/>
          </p:nvSpPr>
          <p:spPr>
            <a:xfrm>
              <a:off x="3651372" y="2439160"/>
              <a:ext cx="23893" cy="28297"/>
            </a:xfrm>
            <a:custGeom>
              <a:rect b="b" l="l" r="r" t="t"/>
              <a:pathLst>
                <a:path extrusionOk="0" h="797" w="673">
                  <a:moveTo>
                    <a:pt x="109" y="1"/>
                  </a:moveTo>
                  <a:cubicBezTo>
                    <a:pt x="206" y="1"/>
                    <a:pt x="288" y="81"/>
                    <a:pt x="288" y="181"/>
                  </a:cubicBezTo>
                  <a:lnTo>
                    <a:pt x="288" y="512"/>
                  </a:lnTo>
                  <a:cubicBezTo>
                    <a:pt x="288" y="668"/>
                    <a:pt x="159" y="796"/>
                    <a:pt x="1" y="796"/>
                  </a:cubicBezTo>
                  <a:lnTo>
                    <a:pt x="386" y="796"/>
                  </a:lnTo>
                  <a:cubicBezTo>
                    <a:pt x="545" y="796"/>
                    <a:pt x="673" y="670"/>
                    <a:pt x="673" y="512"/>
                  </a:cubicBezTo>
                  <a:lnTo>
                    <a:pt x="673" y="181"/>
                  </a:lnTo>
                  <a:cubicBezTo>
                    <a:pt x="673" y="81"/>
                    <a:pt x="593" y="1"/>
                    <a:pt x="494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20"/>
            <p:cNvSpPr/>
            <p:nvPr/>
          </p:nvSpPr>
          <p:spPr>
            <a:xfrm>
              <a:off x="3437569" y="2466249"/>
              <a:ext cx="326907" cy="32381"/>
            </a:xfrm>
            <a:custGeom>
              <a:rect b="b" l="l" r="r" t="t"/>
              <a:pathLst>
                <a:path extrusionOk="0" h="912" w="9208">
                  <a:moveTo>
                    <a:pt x="124" y="0"/>
                  </a:moveTo>
                  <a:cubicBezTo>
                    <a:pt x="55" y="0"/>
                    <a:pt x="0" y="55"/>
                    <a:pt x="0" y="124"/>
                  </a:cubicBezTo>
                  <a:lnTo>
                    <a:pt x="0" y="787"/>
                  </a:lnTo>
                  <a:cubicBezTo>
                    <a:pt x="0" y="855"/>
                    <a:pt x="55" y="911"/>
                    <a:pt x="124" y="911"/>
                  </a:cubicBezTo>
                  <a:lnTo>
                    <a:pt x="9083" y="911"/>
                  </a:lnTo>
                  <a:cubicBezTo>
                    <a:pt x="9152" y="911"/>
                    <a:pt x="9207" y="857"/>
                    <a:pt x="9207" y="787"/>
                  </a:cubicBezTo>
                  <a:lnTo>
                    <a:pt x="9207" y="124"/>
                  </a:lnTo>
                  <a:cubicBezTo>
                    <a:pt x="9207" y="55"/>
                    <a:pt x="9152" y="0"/>
                    <a:pt x="90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20"/>
            <p:cNvSpPr/>
            <p:nvPr/>
          </p:nvSpPr>
          <p:spPr>
            <a:xfrm>
              <a:off x="3746806" y="2466107"/>
              <a:ext cx="17680" cy="32523"/>
            </a:xfrm>
            <a:custGeom>
              <a:rect b="b" l="l" r="r" t="t"/>
              <a:pathLst>
                <a:path extrusionOk="0" h="916" w="498">
                  <a:moveTo>
                    <a:pt x="1" y="0"/>
                  </a:moveTo>
                  <a:cubicBezTo>
                    <a:pt x="71" y="0"/>
                    <a:pt x="127" y="58"/>
                    <a:pt x="127" y="127"/>
                  </a:cubicBezTo>
                  <a:lnTo>
                    <a:pt x="127" y="790"/>
                  </a:lnTo>
                  <a:cubicBezTo>
                    <a:pt x="127" y="859"/>
                    <a:pt x="70" y="915"/>
                    <a:pt x="1" y="915"/>
                  </a:cubicBezTo>
                  <a:lnTo>
                    <a:pt x="372" y="915"/>
                  </a:lnTo>
                  <a:cubicBezTo>
                    <a:pt x="441" y="915"/>
                    <a:pt x="497" y="858"/>
                    <a:pt x="497" y="790"/>
                  </a:cubicBezTo>
                  <a:lnTo>
                    <a:pt x="497" y="127"/>
                  </a:lnTo>
                  <a:cubicBezTo>
                    <a:pt x="497" y="58"/>
                    <a:pt x="442" y="1"/>
                    <a:pt x="372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1" name="Google Shape;2931;p20"/>
          <p:cNvGrpSpPr/>
          <p:nvPr/>
        </p:nvGrpSpPr>
        <p:grpSpPr>
          <a:xfrm>
            <a:off x="5453388" y="2934986"/>
            <a:ext cx="327024" cy="325794"/>
            <a:chOff x="7321601" y="1514996"/>
            <a:chExt cx="327024" cy="325794"/>
          </a:xfrm>
        </p:grpSpPr>
        <p:sp>
          <p:nvSpPr>
            <p:cNvPr id="2932" name="Google Shape;2932;p20"/>
            <p:cNvSpPr/>
            <p:nvPr/>
          </p:nvSpPr>
          <p:spPr>
            <a:xfrm>
              <a:off x="7321601" y="1524191"/>
              <a:ext cx="293996" cy="316598"/>
            </a:xfrm>
            <a:custGeom>
              <a:rect b="b" l="l" r="r" t="t"/>
              <a:pathLst>
                <a:path extrusionOk="0" h="8917" w="8281">
                  <a:moveTo>
                    <a:pt x="100" y="0"/>
                  </a:moveTo>
                  <a:cubicBezTo>
                    <a:pt x="45" y="0"/>
                    <a:pt x="0" y="45"/>
                    <a:pt x="0" y="99"/>
                  </a:cubicBezTo>
                  <a:lnTo>
                    <a:pt x="0" y="8817"/>
                  </a:lnTo>
                  <a:cubicBezTo>
                    <a:pt x="0" y="8872"/>
                    <a:pt x="45" y="8916"/>
                    <a:pt x="100" y="8916"/>
                  </a:cubicBezTo>
                  <a:lnTo>
                    <a:pt x="8181" y="8916"/>
                  </a:lnTo>
                  <a:cubicBezTo>
                    <a:pt x="8236" y="8916"/>
                    <a:pt x="8279" y="8872"/>
                    <a:pt x="8281" y="8817"/>
                  </a:cubicBezTo>
                  <a:lnTo>
                    <a:pt x="8281" y="99"/>
                  </a:lnTo>
                  <a:cubicBezTo>
                    <a:pt x="8281" y="45"/>
                    <a:pt x="8236" y="0"/>
                    <a:pt x="8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20"/>
            <p:cNvSpPr/>
            <p:nvPr/>
          </p:nvSpPr>
          <p:spPr>
            <a:xfrm>
              <a:off x="7321601" y="1514996"/>
              <a:ext cx="293961" cy="42535"/>
            </a:xfrm>
            <a:custGeom>
              <a:rect b="b" l="l" r="r" t="t"/>
              <a:pathLst>
                <a:path extrusionOk="0" h="1198" w="8280">
                  <a:moveTo>
                    <a:pt x="100" y="0"/>
                  </a:moveTo>
                  <a:cubicBezTo>
                    <a:pt x="45" y="0"/>
                    <a:pt x="0" y="45"/>
                    <a:pt x="0" y="99"/>
                  </a:cubicBezTo>
                  <a:lnTo>
                    <a:pt x="0" y="1197"/>
                  </a:lnTo>
                  <a:lnTo>
                    <a:pt x="8279" y="1197"/>
                  </a:lnTo>
                  <a:lnTo>
                    <a:pt x="8279" y="99"/>
                  </a:lnTo>
                  <a:cubicBezTo>
                    <a:pt x="8279" y="45"/>
                    <a:pt x="8236" y="0"/>
                    <a:pt x="8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20"/>
            <p:cNvSpPr/>
            <p:nvPr/>
          </p:nvSpPr>
          <p:spPr>
            <a:xfrm>
              <a:off x="7598920" y="1514996"/>
              <a:ext cx="16651" cy="325794"/>
            </a:xfrm>
            <a:custGeom>
              <a:rect b="b" l="l" r="r" t="t"/>
              <a:pathLst>
                <a:path extrusionOk="0" h="9176" w="469">
                  <a:moveTo>
                    <a:pt x="0" y="0"/>
                  </a:moveTo>
                  <a:cubicBezTo>
                    <a:pt x="26" y="0"/>
                    <a:pt x="52" y="10"/>
                    <a:pt x="69" y="29"/>
                  </a:cubicBezTo>
                  <a:cubicBezTo>
                    <a:pt x="75" y="32"/>
                    <a:pt x="80" y="38"/>
                    <a:pt x="82" y="43"/>
                  </a:cubicBezTo>
                  <a:cubicBezTo>
                    <a:pt x="94" y="59"/>
                    <a:pt x="98" y="79"/>
                    <a:pt x="98" y="99"/>
                  </a:cubicBezTo>
                  <a:lnTo>
                    <a:pt x="98" y="9076"/>
                  </a:lnTo>
                  <a:cubicBezTo>
                    <a:pt x="98" y="9131"/>
                    <a:pt x="54" y="9175"/>
                    <a:pt x="0" y="9175"/>
                  </a:cubicBezTo>
                  <a:lnTo>
                    <a:pt x="369" y="9175"/>
                  </a:lnTo>
                  <a:cubicBezTo>
                    <a:pt x="422" y="9175"/>
                    <a:pt x="468" y="9131"/>
                    <a:pt x="468" y="9076"/>
                  </a:cubicBezTo>
                  <a:lnTo>
                    <a:pt x="468" y="99"/>
                  </a:lnTo>
                  <a:cubicBezTo>
                    <a:pt x="468" y="78"/>
                    <a:pt x="462" y="59"/>
                    <a:pt x="451" y="43"/>
                  </a:cubicBezTo>
                  <a:cubicBezTo>
                    <a:pt x="448" y="38"/>
                    <a:pt x="442" y="32"/>
                    <a:pt x="439" y="29"/>
                  </a:cubicBezTo>
                  <a:cubicBezTo>
                    <a:pt x="421" y="10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20"/>
            <p:cNvSpPr/>
            <p:nvPr/>
          </p:nvSpPr>
          <p:spPr>
            <a:xfrm>
              <a:off x="7598920" y="1514996"/>
              <a:ext cx="16651" cy="42535"/>
            </a:xfrm>
            <a:custGeom>
              <a:rect b="b" l="l" r="r" t="t"/>
              <a:pathLst>
                <a:path extrusionOk="0" h="1198" w="469">
                  <a:moveTo>
                    <a:pt x="0" y="0"/>
                  </a:moveTo>
                  <a:cubicBezTo>
                    <a:pt x="26" y="0"/>
                    <a:pt x="52" y="10"/>
                    <a:pt x="69" y="29"/>
                  </a:cubicBezTo>
                  <a:cubicBezTo>
                    <a:pt x="75" y="32"/>
                    <a:pt x="80" y="38"/>
                    <a:pt x="82" y="43"/>
                  </a:cubicBezTo>
                  <a:cubicBezTo>
                    <a:pt x="94" y="59"/>
                    <a:pt x="98" y="79"/>
                    <a:pt x="98" y="99"/>
                  </a:cubicBezTo>
                  <a:lnTo>
                    <a:pt x="98" y="1197"/>
                  </a:lnTo>
                  <a:lnTo>
                    <a:pt x="468" y="1197"/>
                  </a:lnTo>
                  <a:lnTo>
                    <a:pt x="468" y="99"/>
                  </a:lnTo>
                  <a:cubicBezTo>
                    <a:pt x="468" y="78"/>
                    <a:pt x="462" y="59"/>
                    <a:pt x="451" y="43"/>
                  </a:cubicBezTo>
                  <a:cubicBezTo>
                    <a:pt x="448" y="38"/>
                    <a:pt x="442" y="32"/>
                    <a:pt x="439" y="29"/>
                  </a:cubicBezTo>
                  <a:cubicBezTo>
                    <a:pt x="421" y="10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20"/>
            <p:cNvSpPr/>
            <p:nvPr/>
          </p:nvSpPr>
          <p:spPr>
            <a:xfrm>
              <a:off x="7377093" y="1694680"/>
              <a:ext cx="42639" cy="86632"/>
            </a:xfrm>
            <a:custGeom>
              <a:rect b="b" l="l" r="r" t="t"/>
              <a:pathLst>
                <a:path extrusionOk="0" h="2440" w="1201">
                  <a:moveTo>
                    <a:pt x="108" y="0"/>
                  </a:moveTo>
                  <a:cubicBezTo>
                    <a:pt x="49" y="0"/>
                    <a:pt x="0" y="49"/>
                    <a:pt x="0" y="108"/>
                  </a:cubicBezTo>
                  <a:lnTo>
                    <a:pt x="0" y="2439"/>
                  </a:lnTo>
                  <a:lnTo>
                    <a:pt x="1200" y="2439"/>
                  </a:lnTo>
                  <a:lnTo>
                    <a:pt x="1200" y="108"/>
                  </a:lnTo>
                  <a:cubicBezTo>
                    <a:pt x="1200" y="49"/>
                    <a:pt x="1151" y="0"/>
                    <a:pt x="1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20"/>
            <p:cNvSpPr/>
            <p:nvPr/>
          </p:nvSpPr>
          <p:spPr>
            <a:xfrm>
              <a:off x="7448029" y="1676680"/>
              <a:ext cx="42674" cy="104633"/>
            </a:xfrm>
            <a:custGeom>
              <a:rect b="b" l="l" r="r" t="t"/>
              <a:pathLst>
                <a:path extrusionOk="0" h="2947" w="1202">
                  <a:moveTo>
                    <a:pt x="109" y="1"/>
                  </a:moveTo>
                  <a:cubicBezTo>
                    <a:pt x="50" y="1"/>
                    <a:pt x="1" y="48"/>
                    <a:pt x="1" y="109"/>
                  </a:cubicBezTo>
                  <a:lnTo>
                    <a:pt x="1" y="2946"/>
                  </a:lnTo>
                  <a:lnTo>
                    <a:pt x="1201" y="2946"/>
                  </a:lnTo>
                  <a:lnTo>
                    <a:pt x="1201" y="109"/>
                  </a:lnTo>
                  <a:cubicBezTo>
                    <a:pt x="1201" y="48"/>
                    <a:pt x="1152" y="1"/>
                    <a:pt x="1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20"/>
            <p:cNvSpPr/>
            <p:nvPr/>
          </p:nvSpPr>
          <p:spPr>
            <a:xfrm>
              <a:off x="7518966" y="1719356"/>
              <a:ext cx="42603" cy="61956"/>
            </a:xfrm>
            <a:custGeom>
              <a:rect b="b" l="l" r="r" t="t"/>
              <a:pathLst>
                <a:path extrusionOk="0" h="1745" w="1200">
                  <a:moveTo>
                    <a:pt x="108" y="0"/>
                  </a:moveTo>
                  <a:cubicBezTo>
                    <a:pt x="48" y="0"/>
                    <a:pt x="0" y="49"/>
                    <a:pt x="0" y="108"/>
                  </a:cubicBezTo>
                  <a:lnTo>
                    <a:pt x="0" y="1744"/>
                  </a:lnTo>
                  <a:lnTo>
                    <a:pt x="1199" y="1744"/>
                  </a:lnTo>
                  <a:lnTo>
                    <a:pt x="1199" y="108"/>
                  </a:lnTo>
                  <a:cubicBezTo>
                    <a:pt x="1199" y="49"/>
                    <a:pt x="1152" y="0"/>
                    <a:pt x="1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20"/>
            <p:cNvSpPr/>
            <p:nvPr/>
          </p:nvSpPr>
          <p:spPr>
            <a:xfrm>
              <a:off x="7589831" y="1655058"/>
              <a:ext cx="42639" cy="126256"/>
            </a:xfrm>
            <a:custGeom>
              <a:rect b="b" l="l" r="r" t="t"/>
              <a:pathLst>
                <a:path extrusionOk="0" h="3556" w="1201">
                  <a:moveTo>
                    <a:pt x="108" y="1"/>
                  </a:moveTo>
                  <a:cubicBezTo>
                    <a:pt x="49" y="1"/>
                    <a:pt x="0" y="50"/>
                    <a:pt x="0" y="109"/>
                  </a:cubicBezTo>
                  <a:lnTo>
                    <a:pt x="0" y="3555"/>
                  </a:lnTo>
                  <a:lnTo>
                    <a:pt x="1200" y="3555"/>
                  </a:lnTo>
                  <a:lnTo>
                    <a:pt x="1200" y="109"/>
                  </a:lnTo>
                  <a:cubicBezTo>
                    <a:pt x="1200" y="50"/>
                    <a:pt x="1151" y="1"/>
                    <a:pt x="1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20"/>
            <p:cNvSpPr/>
            <p:nvPr/>
          </p:nvSpPr>
          <p:spPr>
            <a:xfrm>
              <a:off x="7401803" y="1694680"/>
              <a:ext cx="17964" cy="86632"/>
            </a:xfrm>
            <a:custGeom>
              <a:rect b="b" l="l" r="r" t="t"/>
              <a:pathLst>
                <a:path extrusionOk="0" h="2440" w="506">
                  <a:moveTo>
                    <a:pt x="1" y="0"/>
                  </a:moveTo>
                  <a:cubicBezTo>
                    <a:pt x="60" y="0"/>
                    <a:pt x="109" y="49"/>
                    <a:pt x="109" y="108"/>
                  </a:cubicBezTo>
                  <a:lnTo>
                    <a:pt x="109" y="2439"/>
                  </a:lnTo>
                  <a:lnTo>
                    <a:pt x="506" y="2439"/>
                  </a:lnTo>
                  <a:lnTo>
                    <a:pt x="506" y="108"/>
                  </a:lnTo>
                  <a:cubicBezTo>
                    <a:pt x="506" y="49"/>
                    <a:pt x="455" y="0"/>
                    <a:pt x="39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20"/>
            <p:cNvSpPr/>
            <p:nvPr/>
          </p:nvSpPr>
          <p:spPr>
            <a:xfrm>
              <a:off x="7472704" y="1676680"/>
              <a:ext cx="18000" cy="104633"/>
            </a:xfrm>
            <a:custGeom>
              <a:rect b="b" l="l" r="r" t="t"/>
              <a:pathLst>
                <a:path extrusionOk="0" h="2947" w="507">
                  <a:moveTo>
                    <a:pt x="1" y="1"/>
                  </a:moveTo>
                  <a:cubicBezTo>
                    <a:pt x="60" y="1"/>
                    <a:pt x="109" y="48"/>
                    <a:pt x="109" y="109"/>
                  </a:cubicBezTo>
                  <a:lnTo>
                    <a:pt x="109" y="2946"/>
                  </a:lnTo>
                  <a:lnTo>
                    <a:pt x="506" y="2946"/>
                  </a:lnTo>
                  <a:lnTo>
                    <a:pt x="506" y="109"/>
                  </a:lnTo>
                  <a:cubicBezTo>
                    <a:pt x="506" y="50"/>
                    <a:pt x="457" y="1"/>
                    <a:pt x="398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20"/>
            <p:cNvSpPr/>
            <p:nvPr/>
          </p:nvSpPr>
          <p:spPr>
            <a:xfrm>
              <a:off x="7543570" y="1719356"/>
              <a:ext cx="18000" cy="61956"/>
            </a:xfrm>
            <a:custGeom>
              <a:rect b="b" l="l" r="r" t="t"/>
              <a:pathLst>
                <a:path extrusionOk="0" h="1745" w="507">
                  <a:moveTo>
                    <a:pt x="1" y="0"/>
                  </a:moveTo>
                  <a:cubicBezTo>
                    <a:pt x="60" y="0"/>
                    <a:pt x="109" y="49"/>
                    <a:pt x="109" y="108"/>
                  </a:cubicBezTo>
                  <a:lnTo>
                    <a:pt x="109" y="1744"/>
                  </a:lnTo>
                  <a:lnTo>
                    <a:pt x="506" y="1744"/>
                  </a:lnTo>
                  <a:lnTo>
                    <a:pt x="506" y="108"/>
                  </a:lnTo>
                  <a:cubicBezTo>
                    <a:pt x="506" y="49"/>
                    <a:pt x="459" y="0"/>
                    <a:pt x="39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20"/>
            <p:cNvSpPr/>
            <p:nvPr/>
          </p:nvSpPr>
          <p:spPr>
            <a:xfrm>
              <a:off x="7614506" y="1655058"/>
              <a:ext cx="17964" cy="126256"/>
            </a:xfrm>
            <a:custGeom>
              <a:rect b="b" l="l" r="r" t="t"/>
              <a:pathLst>
                <a:path extrusionOk="0" h="3556" w="506">
                  <a:moveTo>
                    <a:pt x="400" y="1"/>
                  </a:moveTo>
                  <a:cubicBezTo>
                    <a:pt x="399" y="1"/>
                    <a:pt x="398" y="1"/>
                    <a:pt x="397" y="1"/>
                  </a:cubicBezTo>
                  <a:lnTo>
                    <a:pt x="0" y="1"/>
                  </a:lnTo>
                  <a:cubicBezTo>
                    <a:pt x="59" y="1"/>
                    <a:pt x="108" y="50"/>
                    <a:pt x="108" y="109"/>
                  </a:cubicBezTo>
                  <a:lnTo>
                    <a:pt x="108" y="3555"/>
                  </a:lnTo>
                  <a:lnTo>
                    <a:pt x="505" y="3555"/>
                  </a:lnTo>
                  <a:lnTo>
                    <a:pt x="505" y="109"/>
                  </a:lnTo>
                  <a:cubicBezTo>
                    <a:pt x="505" y="51"/>
                    <a:pt x="458" y="1"/>
                    <a:pt x="400" y="1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20"/>
            <p:cNvSpPr/>
            <p:nvPr/>
          </p:nvSpPr>
          <p:spPr>
            <a:xfrm>
              <a:off x="7412952" y="1595696"/>
              <a:ext cx="183193" cy="73815"/>
            </a:xfrm>
            <a:custGeom>
              <a:rect b="b" l="l" r="r" t="t"/>
              <a:pathLst>
                <a:path extrusionOk="0" h="2079" w="5160">
                  <a:moveTo>
                    <a:pt x="5004" y="0"/>
                  </a:moveTo>
                  <a:cubicBezTo>
                    <a:pt x="4999" y="0"/>
                    <a:pt x="4994" y="0"/>
                    <a:pt x="4989" y="1"/>
                  </a:cubicBezTo>
                  <a:lnTo>
                    <a:pt x="4132" y="87"/>
                  </a:lnTo>
                  <a:cubicBezTo>
                    <a:pt x="4051" y="96"/>
                    <a:pt x="3989" y="168"/>
                    <a:pt x="3998" y="251"/>
                  </a:cubicBezTo>
                  <a:cubicBezTo>
                    <a:pt x="4007" y="327"/>
                    <a:pt x="4071" y="384"/>
                    <a:pt x="4146" y="384"/>
                  </a:cubicBezTo>
                  <a:cubicBezTo>
                    <a:pt x="4152" y="384"/>
                    <a:pt x="4157" y="384"/>
                    <a:pt x="4162" y="384"/>
                  </a:cubicBezTo>
                  <a:lnTo>
                    <a:pt x="4599" y="339"/>
                  </a:lnTo>
                  <a:lnTo>
                    <a:pt x="3040" y="1749"/>
                  </a:lnTo>
                  <a:lnTo>
                    <a:pt x="1628" y="1044"/>
                  </a:lnTo>
                  <a:cubicBezTo>
                    <a:pt x="1607" y="1034"/>
                    <a:pt x="1584" y="1028"/>
                    <a:pt x="1561" y="1028"/>
                  </a:cubicBezTo>
                  <a:cubicBezTo>
                    <a:pt x="1539" y="1028"/>
                    <a:pt x="1517" y="1033"/>
                    <a:pt x="1497" y="1044"/>
                  </a:cubicBezTo>
                  <a:lnTo>
                    <a:pt x="104" y="1723"/>
                  </a:lnTo>
                  <a:cubicBezTo>
                    <a:pt x="31" y="1759"/>
                    <a:pt x="0" y="1850"/>
                    <a:pt x="36" y="1923"/>
                  </a:cubicBezTo>
                  <a:cubicBezTo>
                    <a:pt x="62" y="1976"/>
                    <a:pt x="116" y="2007"/>
                    <a:pt x="171" y="2007"/>
                  </a:cubicBezTo>
                  <a:cubicBezTo>
                    <a:pt x="192" y="2007"/>
                    <a:pt x="214" y="2002"/>
                    <a:pt x="235" y="1992"/>
                  </a:cubicBezTo>
                  <a:lnTo>
                    <a:pt x="1562" y="1345"/>
                  </a:lnTo>
                  <a:lnTo>
                    <a:pt x="2998" y="2061"/>
                  </a:lnTo>
                  <a:cubicBezTo>
                    <a:pt x="3019" y="2073"/>
                    <a:pt x="3041" y="2079"/>
                    <a:pt x="3065" y="2079"/>
                  </a:cubicBezTo>
                  <a:cubicBezTo>
                    <a:pt x="3101" y="2079"/>
                    <a:pt x="3137" y="2066"/>
                    <a:pt x="3166" y="2040"/>
                  </a:cubicBezTo>
                  <a:lnTo>
                    <a:pt x="4785" y="576"/>
                  </a:lnTo>
                  <a:lnTo>
                    <a:pt x="4785" y="576"/>
                  </a:lnTo>
                  <a:lnTo>
                    <a:pt x="4717" y="975"/>
                  </a:lnTo>
                  <a:cubicBezTo>
                    <a:pt x="4703" y="1057"/>
                    <a:pt x="4759" y="1133"/>
                    <a:pt x="4840" y="1146"/>
                  </a:cubicBezTo>
                  <a:cubicBezTo>
                    <a:pt x="4850" y="1148"/>
                    <a:pt x="4857" y="1148"/>
                    <a:pt x="4866" y="1148"/>
                  </a:cubicBezTo>
                  <a:cubicBezTo>
                    <a:pt x="4938" y="1148"/>
                    <a:pt x="5001" y="1096"/>
                    <a:pt x="5012" y="1024"/>
                  </a:cubicBezTo>
                  <a:lnTo>
                    <a:pt x="5156" y="173"/>
                  </a:lnTo>
                  <a:cubicBezTo>
                    <a:pt x="5159" y="129"/>
                    <a:pt x="5145" y="81"/>
                    <a:pt x="5113" y="47"/>
                  </a:cubicBezTo>
                  <a:cubicBezTo>
                    <a:pt x="5085" y="17"/>
                    <a:pt x="5046" y="0"/>
                    <a:pt x="5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20"/>
            <p:cNvSpPr/>
            <p:nvPr/>
          </p:nvSpPr>
          <p:spPr>
            <a:xfrm>
              <a:off x="7360939" y="1779925"/>
              <a:ext cx="287677" cy="22723"/>
            </a:xfrm>
            <a:custGeom>
              <a:rect b="b" l="l" r="r" t="t"/>
              <a:pathLst>
                <a:path extrusionOk="0" h="640" w="8103">
                  <a:moveTo>
                    <a:pt x="81" y="1"/>
                  </a:moveTo>
                  <a:cubicBezTo>
                    <a:pt x="36" y="1"/>
                    <a:pt x="0" y="37"/>
                    <a:pt x="0" y="81"/>
                  </a:cubicBezTo>
                  <a:lnTo>
                    <a:pt x="0" y="559"/>
                  </a:lnTo>
                  <a:cubicBezTo>
                    <a:pt x="0" y="604"/>
                    <a:pt x="36" y="640"/>
                    <a:pt x="81" y="640"/>
                  </a:cubicBezTo>
                  <a:lnTo>
                    <a:pt x="8022" y="640"/>
                  </a:lnTo>
                  <a:cubicBezTo>
                    <a:pt x="8066" y="640"/>
                    <a:pt x="8102" y="602"/>
                    <a:pt x="8102" y="559"/>
                  </a:cubicBezTo>
                  <a:lnTo>
                    <a:pt x="8102" y="81"/>
                  </a:lnTo>
                  <a:cubicBezTo>
                    <a:pt x="8102" y="37"/>
                    <a:pt x="8066" y="1"/>
                    <a:pt x="8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20"/>
            <p:cNvSpPr/>
            <p:nvPr/>
          </p:nvSpPr>
          <p:spPr>
            <a:xfrm>
              <a:off x="7631619" y="1779890"/>
              <a:ext cx="17006" cy="22723"/>
            </a:xfrm>
            <a:custGeom>
              <a:rect b="b" l="l" r="r" t="t"/>
              <a:pathLst>
                <a:path extrusionOk="0" h="640" w="479">
                  <a:moveTo>
                    <a:pt x="0" y="0"/>
                  </a:moveTo>
                  <a:cubicBezTo>
                    <a:pt x="45" y="0"/>
                    <a:pt x="81" y="36"/>
                    <a:pt x="81" y="81"/>
                  </a:cubicBezTo>
                  <a:lnTo>
                    <a:pt x="81" y="557"/>
                  </a:lnTo>
                  <a:cubicBezTo>
                    <a:pt x="81" y="603"/>
                    <a:pt x="45" y="639"/>
                    <a:pt x="0" y="639"/>
                  </a:cubicBezTo>
                  <a:lnTo>
                    <a:pt x="398" y="639"/>
                  </a:lnTo>
                  <a:cubicBezTo>
                    <a:pt x="442" y="639"/>
                    <a:pt x="478" y="603"/>
                    <a:pt x="478" y="557"/>
                  </a:cubicBezTo>
                  <a:lnTo>
                    <a:pt x="478" y="81"/>
                  </a:lnTo>
                  <a:cubicBezTo>
                    <a:pt x="478" y="36"/>
                    <a:pt x="442" y="0"/>
                    <a:pt x="398" y="0"/>
                  </a:cubicBez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7" name="Google Shape;2947;p20"/>
          <p:cNvGrpSpPr/>
          <p:nvPr/>
        </p:nvGrpSpPr>
        <p:grpSpPr>
          <a:xfrm>
            <a:off x="3363850" y="2934740"/>
            <a:ext cx="327024" cy="326249"/>
            <a:chOff x="3437462" y="4148065"/>
            <a:chExt cx="327024" cy="326249"/>
          </a:xfrm>
        </p:grpSpPr>
        <p:sp>
          <p:nvSpPr>
            <p:cNvPr id="2948" name="Google Shape;2948;p20"/>
            <p:cNvSpPr/>
            <p:nvPr/>
          </p:nvSpPr>
          <p:spPr>
            <a:xfrm>
              <a:off x="3490860" y="4355727"/>
              <a:ext cx="153939" cy="118587"/>
            </a:xfrm>
            <a:custGeom>
              <a:rect b="b" l="l" r="r" t="t"/>
              <a:pathLst>
                <a:path extrusionOk="0" h="3340" w="4336">
                  <a:moveTo>
                    <a:pt x="2169" y="1"/>
                  </a:moveTo>
                  <a:cubicBezTo>
                    <a:pt x="971" y="1"/>
                    <a:pt x="0" y="971"/>
                    <a:pt x="0" y="2168"/>
                  </a:cubicBezTo>
                  <a:lnTo>
                    <a:pt x="0" y="3339"/>
                  </a:lnTo>
                  <a:lnTo>
                    <a:pt x="4336" y="3339"/>
                  </a:lnTo>
                  <a:lnTo>
                    <a:pt x="4336" y="2168"/>
                  </a:lnTo>
                  <a:cubicBezTo>
                    <a:pt x="4336" y="972"/>
                    <a:pt x="3365" y="1"/>
                    <a:pt x="2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20"/>
            <p:cNvSpPr/>
            <p:nvPr/>
          </p:nvSpPr>
          <p:spPr>
            <a:xfrm>
              <a:off x="3560518" y="4355727"/>
              <a:ext cx="84354" cy="118587"/>
            </a:xfrm>
            <a:custGeom>
              <a:rect b="b" l="l" r="r" t="t"/>
              <a:pathLst>
                <a:path extrusionOk="0" h="3340" w="2376">
                  <a:moveTo>
                    <a:pt x="208" y="1"/>
                  </a:moveTo>
                  <a:cubicBezTo>
                    <a:pt x="138" y="1"/>
                    <a:pt x="70" y="5"/>
                    <a:pt x="1" y="12"/>
                  </a:cubicBezTo>
                  <a:cubicBezTo>
                    <a:pt x="518" y="60"/>
                    <a:pt x="980" y="289"/>
                    <a:pt x="1326" y="636"/>
                  </a:cubicBezTo>
                  <a:cubicBezTo>
                    <a:pt x="1719" y="1028"/>
                    <a:pt x="1962" y="1569"/>
                    <a:pt x="1962" y="2168"/>
                  </a:cubicBezTo>
                  <a:lnTo>
                    <a:pt x="1962" y="3339"/>
                  </a:lnTo>
                  <a:lnTo>
                    <a:pt x="2375" y="3339"/>
                  </a:lnTo>
                  <a:lnTo>
                    <a:pt x="2375" y="2170"/>
                  </a:lnTo>
                  <a:cubicBezTo>
                    <a:pt x="2375" y="1569"/>
                    <a:pt x="2132" y="1027"/>
                    <a:pt x="1741" y="636"/>
                  </a:cubicBezTo>
                  <a:cubicBezTo>
                    <a:pt x="1348" y="244"/>
                    <a:pt x="807" y="1"/>
                    <a:pt x="208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20"/>
            <p:cNvSpPr/>
            <p:nvPr/>
          </p:nvSpPr>
          <p:spPr>
            <a:xfrm>
              <a:off x="3437462" y="4369999"/>
              <a:ext cx="101608" cy="85922"/>
            </a:xfrm>
            <a:custGeom>
              <a:rect b="b" l="l" r="r" t="t"/>
              <a:pathLst>
                <a:path extrusionOk="0" h="2420" w="2862">
                  <a:moveTo>
                    <a:pt x="1562" y="0"/>
                  </a:moveTo>
                  <a:cubicBezTo>
                    <a:pt x="1558" y="0"/>
                    <a:pt x="1554" y="1"/>
                    <a:pt x="1550" y="2"/>
                  </a:cubicBezTo>
                  <a:cubicBezTo>
                    <a:pt x="1310" y="77"/>
                    <a:pt x="825" y="275"/>
                    <a:pt x="598" y="746"/>
                  </a:cubicBezTo>
                  <a:cubicBezTo>
                    <a:pt x="575" y="792"/>
                    <a:pt x="526" y="822"/>
                    <a:pt x="474" y="822"/>
                  </a:cubicBezTo>
                  <a:lnTo>
                    <a:pt x="298" y="822"/>
                  </a:lnTo>
                  <a:cubicBezTo>
                    <a:pt x="134" y="822"/>
                    <a:pt x="0" y="956"/>
                    <a:pt x="0" y="1120"/>
                  </a:cubicBezTo>
                  <a:lnTo>
                    <a:pt x="0" y="2123"/>
                  </a:lnTo>
                  <a:cubicBezTo>
                    <a:pt x="0" y="2287"/>
                    <a:pt x="134" y="2419"/>
                    <a:pt x="298" y="2419"/>
                  </a:cubicBezTo>
                  <a:lnTo>
                    <a:pt x="2565" y="2419"/>
                  </a:lnTo>
                  <a:cubicBezTo>
                    <a:pt x="2727" y="2419"/>
                    <a:pt x="2861" y="2287"/>
                    <a:pt x="2861" y="2123"/>
                  </a:cubicBezTo>
                  <a:lnTo>
                    <a:pt x="2861" y="1120"/>
                  </a:lnTo>
                  <a:cubicBezTo>
                    <a:pt x="2861" y="956"/>
                    <a:pt x="2727" y="822"/>
                    <a:pt x="2565" y="822"/>
                  </a:cubicBezTo>
                  <a:lnTo>
                    <a:pt x="1601" y="822"/>
                  </a:lnTo>
                  <a:cubicBezTo>
                    <a:pt x="1599" y="822"/>
                    <a:pt x="1597" y="822"/>
                    <a:pt x="1595" y="822"/>
                  </a:cubicBezTo>
                  <a:cubicBezTo>
                    <a:pt x="1523" y="822"/>
                    <a:pt x="1464" y="763"/>
                    <a:pt x="1461" y="691"/>
                  </a:cubicBezTo>
                  <a:cubicBezTo>
                    <a:pt x="1457" y="531"/>
                    <a:pt x="1468" y="258"/>
                    <a:pt x="1598" y="68"/>
                  </a:cubicBezTo>
                  <a:cubicBezTo>
                    <a:pt x="1620" y="38"/>
                    <a:pt x="1595" y="0"/>
                    <a:pt x="1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20"/>
            <p:cNvSpPr/>
            <p:nvPr/>
          </p:nvSpPr>
          <p:spPr>
            <a:xfrm>
              <a:off x="3476019" y="4369999"/>
              <a:ext cx="18958" cy="29292"/>
            </a:xfrm>
            <a:custGeom>
              <a:rect b="b" l="l" r="r" t="t"/>
              <a:pathLst>
                <a:path extrusionOk="0" h="825" w="534">
                  <a:moveTo>
                    <a:pt x="474" y="0"/>
                  </a:moveTo>
                  <a:cubicBezTo>
                    <a:pt x="471" y="0"/>
                    <a:pt x="467" y="1"/>
                    <a:pt x="463" y="2"/>
                  </a:cubicBezTo>
                  <a:cubicBezTo>
                    <a:pt x="368" y="34"/>
                    <a:pt x="233" y="81"/>
                    <a:pt x="91" y="160"/>
                  </a:cubicBezTo>
                  <a:cubicBezTo>
                    <a:pt x="9" y="339"/>
                    <a:pt x="1" y="554"/>
                    <a:pt x="7" y="691"/>
                  </a:cubicBezTo>
                  <a:cubicBezTo>
                    <a:pt x="9" y="765"/>
                    <a:pt x="71" y="825"/>
                    <a:pt x="145" y="825"/>
                  </a:cubicBezTo>
                  <a:lnTo>
                    <a:pt x="513" y="825"/>
                  </a:lnTo>
                  <a:cubicBezTo>
                    <a:pt x="440" y="825"/>
                    <a:pt x="378" y="765"/>
                    <a:pt x="375" y="691"/>
                  </a:cubicBezTo>
                  <a:cubicBezTo>
                    <a:pt x="371" y="530"/>
                    <a:pt x="382" y="258"/>
                    <a:pt x="512" y="69"/>
                  </a:cubicBezTo>
                  <a:cubicBezTo>
                    <a:pt x="534" y="40"/>
                    <a:pt x="509" y="0"/>
                    <a:pt x="474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20"/>
            <p:cNvSpPr/>
            <p:nvPr/>
          </p:nvSpPr>
          <p:spPr>
            <a:xfrm>
              <a:off x="3515322" y="4399254"/>
              <a:ext cx="23680" cy="56772"/>
            </a:xfrm>
            <a:custGeom>
              <a:rect b="b" l="l" r="r" t="t"/>
              <a:pathLst>
                <a:path extrusionOk="0" h="1599" w="667">
                  <a:moveTo>
                    <a:pt x="0" y="1"/>
                  </a:moveTo>
                  <a:cubicBezTo>
                    <a:pt x="164" y="1"/>
                    <a:pt x="297" y="133"/>
                    <a:pt x="297" y="297"/>
                  </a:cubicBezTo>
                  <a:lnTo>
                    <a:pt x="297" y="1300"/>
                  </a:lnTo>
                  <a:cubicBezTo>
                    <a:pt x="297" y="1464"/>
                    <a:pt x="164" y="1598"/>
                    <a:pt x="0" y="1598"/>
                  </a:cubicBezTo>
                  <a:lnTo>
                    <a:pt x="369" y="1598"/>
                  </a:lnTo>
                  <a:cubicBezTo>
                    <a:pt x="533" y="1598"/>
                    <a:pt x="667" y="1464"/>
                    <a:pt x="667" y="1300"/>
                  </a:cubicBezTo>
                  <a:lnTo>
                    <a:pt x="667" y="297"/>
                  </a:lnTo>
                  <a:cubicBezTo>
                    <a:pt x="667" y="133"/>
                    <a:pt x="533" y="1"/>
                    <a:pt x="36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20"/>
            <p:cNvSpPr/>
            <p:nvPr/>
          </p:nvSpPr>
          <p:spPr>
            <a:xfrm>
              <a:off x="3550896" y="4317667"/>
              <a:ext cx="33976" cy="62027"/>
            </a:xfrm>
            <a:custGeom>
              <a:rect b="b" l="l" r="r" t="t"/>
              <a:pathLst>
                <a:path extrusionOk="0" h="1747" w="957">
                  <a:moveTo>
                    <a:pt x="0" y="1"/>
                  </a:moveTo>
                  <a:lnTo>
                    <a:pt x="0" y="1267"/>
                  </a:lnTo>
                  <a:cubicBezTo>
                    <a:pt x="0" y="1532"/>
                    <a:pt x="214" y="1746"/>
                    <a:pt x="479" y="1746"/>
                  </a:cubicBezTo>
                  <a:cubicBezTo>
                    <a:pt x="741" y="1746"/>
                    <a:pt x="957" y="1532"/>
                    <a:pt x="957" y="1267"/>
                  </a:cubicBezTo>
                  <a:lnTo>
                    <a:pt x="9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20"/>
            <p:cNvSpPr/>
            <p:nvPr/>
          </p:nvSpPr>
          <p:spPr>
            <a:xfrm>
              <a:off x="3560944" y="4317773"/>
              <a:ext cx="23929" cy="61956"/>
            </a:xfrm>
            <a:custGeom>
              <a:rect b="b" l="l" r="r" t="t"/>
              <a:pathLst>
                <a:path extrusionOk="0" h="1745" w="674">
                  <a:moveTo>
                    <a:pt x="283" y="1"/>
                  </a:moveTo>
                  <a:lnTo>
                    <a:pt x="283" y="1267"/>
                  </a:lnTo>
                  <a:cubicBezTo>
                    <a:pt x="283" y="1461"/>
                    <a:pt x="167" y="1628"/>
                    <a:pt x="1" y="1703"/>
                  </a:cubicBezTo>
                  <a:cubicBezTo>
                    <a:pt x="60" y="1730"/>
                    <a:pt x="126" y="1745"/>
                    <a:pt x="196" y="1745"/>
                  </a:cubicBezTo>
                  <a:cubicBezTo>
                    <a:pt x="461" y="1745"/>
                    <a:pt x="674" y="1530"/>
                    <a:pt x="674" y="1267"/>
                  </a:cubicBezTo>
                  <a:lnTo>
                    <a:pt x="674" y="1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20"/>
            <p:cNvSpPr/>
            <p:nvPr/>
          </p:nvSpPr>
          <p:spPr>
            <a:xfrm>
              <a:off x="3566908" y="4148065"/>
              <a:ext cx="197571" cy="197585"/>
            </a:xfrm>
            <a:custGeom>
              <a:rect b="b" l="l" r="r" t="t"/>
              <a:pathLst>
                <a:path extrusionOk="0" h="5565" w="5565">
                  <a:moveTo>
                    <a:pt x="2449" y="0"/>
                  </a:moveTo>
                  <a:cubicBezTo>
                    <a:pt x="2391" y="0"/>
                    <a:pt x="2342" y="48"/>
                    <a:pt x="2342" y="107"/>
                  </a:cubicBezTo>
                  <a:lnTo>
                    <a:pt x="2342" y="656"/>
                  </a:lnTo>
                  <a:cubicBezTo>
                    <a:pt x="2260" y="674"/>
                    <a:pt x="2180" y="697"/>
                    <a:pt x="2100" y="723"/>
                  </a:cubicBezTo>
                  <a:lnTo>
                    <a:pt x="1824" y="245"/>
                  </a:lnTo>
                  <a:cubicBezTo>
                    <a:pt x="1805" y="211"/>
                    <a:pt x="1769" y="192"/>
                    <a:pt x="1733" y="192"/>
                  </a:cubicBezTo>
                  <a:cubicBezTo>
                    <a:pt x="1715" y="192"/>
                    <a:pt x="1697" y="197"/>
                    <a:pt x="1680" y="206"/>
                  </a:cubicBezTo>
                  <a:lnTo>
                    <a:pt x="1103" y="538"/>
                  </a:lnTo>
                  <a:cubicBezTo>
                    <a:pt x="1053" y="567"/>
                    <a:pt x="1036" y="632"/>
                    <a:pt x="1064" y="682"/>
                  </a:cubicBezTo>
                  <a:lnTo>
                    <a:pt x="1339" y="1162"/>
                  </a:lnTo>
                  <a:cubicBezTo>
                    <a:pt x="1276" y="1216"/>
                    <a:pt x="1217" y="1277"/>
                    <a:pt x="1161" y="1339"/>
                  </a:cubicBezTo>
                  <a:lnTo>
                    <a:pt x="683" y="1064"/>
                  </a:lnTo>
                  <a:cubicBezTo>
                    <a:pt x="666" y="1054"/>
                    <a:pt x="648" y="1049"/>
                    <a:pt x="630" y="1049"/>
                  </a:cubicBezTo>
                  <a:cubicBezTo>
                    <a:pt x="593" y="1049"/>
                    <a:pt x="558" y="1068"/>
                    <a:pt x="539" y="1103"/>
                  </a:cubicBezTo>
                  <a:lnTo>
                    <a:pt x="205" y="1681"/>
                  </a:lnTo>
                  <a:cubicBezTo>
                    <a:pt x="176" y="1731"/>
                    <a:pt x="194" y="1796"/>
                    <a:pt x="246" y="1825"/>
                  </a:cubicBezTo>
                  <a:lnTo>
                    <a:pt x="722" y="2100"/>
                  </a:lnTo>
                  <a:cubicBezTo>
                    <a:pt x="694" y="2179"/>
                    <a:pt x="673" y="2260"/>
                    <a:pt x="657" y="2343"/>
                  </a:cubicBezTo>
                  <a:lnTo>
                    <a:pt x="107" y="2343"/>
                  </a:lnTo>
                  <a:cubicBezTo>
                    <a:pt x="50" y="2343"/>
                    <a:pt x="1" y="2389"/>
                    <a:pt x="1" y="2449"/>
                  </a:cubicBezTo>
                  <a:lnTo>
                    <a:pt x="1" y="3116"/>
                  </a:lnTo>
                  <a:cubicBezTo>
                    <a:pt x="1" y="3173"/>
                    <a:pt x="47" y="3222"/>
                    <a:pt x="107" y="3222"/>
                  </a:cubicBezTo>
                  <a:lnTo>
                    <a:pt x="657" y="3222"/>
                  </a:lnTo>
                  <a:cubicBezTo>
                    <a:pt x="673" y="3306"/>
                    <a:pt x="697" y="3386"/>
                    <a:pt x="722" y="3465"/>
                  </a:cubicBezTo>
                  <a:lnTo>
                    <a:pt x="246" y="3740"/>
                  </a:lnTo>
                  <a:cubicBezTo>
                    <a:pt x="195" y="3769"/>
                    <a:pt x="176" y="3834"/>
                    <a:pt x="205" y="3884"/>
                  </a:cubicBezTo>
                  <a:lnTo>
                    <a:pt x="539" y="4461"/>
                  </a:lnTo>
                  <a:cubicBezTo>
                    <a:pt x="559" y="4496"/>
                    <a:pt x="595" y="4515"/>
                    <a:pt x="632" y="4515"/>
                  </a:cubicBezTo>
                  <a:cubicBezTo>
                    <a:pt x="649" y="4515"/>
                    <a:pt x="667" y="4511"/>
                    <a:pt x="683" y="4502"/>
                  </a:cubicBezTo>
                  <a:lnTo>
                    <a:pt x="1161" y="4227"/>
                  </a:lnTo>
                  <a:cubicBezTo>
                    <a:pt x="1217" y="4289"/>
                    <a:pt x="1276" y="4349"/>
                    <a:pt x="1339" y="4404"/>
                  </a:cubicBezTo>
                  <a:lnTo>
                    <a:pt x="1064" y="4883"/>
                  </a:lnTo>
                  <a:cubicBezTo>
                    <a:pt x="1036" y="4933"/>
                    <a:pt x="1051" y="4998"/>
                    <a:pt x="1103" y="5027"/>
                  </a:cubicBezTo>
                  <a:lnTo>
                    <a:pt x="1680" y="5359"/>
                  </a:lnTo>
                  <a:cubicBezTo>
                    <a:pt x="1697" y="5369"/>
                    <a:pt x="1715" y="5373"/>
                    <a:pt x="1734" y="5373"/>
                  </a:cubicBezTo>
                  <a:cubicBezTo>
                    <a:pt x="1770" y="5373"/>
                    <a:pt x="1805" y="5355"/>
                    <a:pt x="1824" y="5320"/>
                  </a:cubicBezTo>
                  <a:lnTo>
                    <a:pt x="2100" y="4843"/>
                  </a:lnTo>
                  <a:cubicBezTo>
                    <a:pt x="2180" y="4870"/>
                    <a:pt x="2260" y="4892"/>
                    <a:pt x="2342" y="4907"/>
                  </a:cubicBezTo>
                  <a:lnTo>
                    <a:pt x="2342" y="5459"/>
                  </a:lnTo>
                  <a:cubicBezTo>
                    <a:pt x="2342" y="5516"/>
                    <a:pt x="2390" y="5565"/>
                    <a:pt x="2449" y="5565"/>
                  </a:cubicBezTo>
                  <a:lnTo>
                    <a:pt x="3116" y="5565"/>
                  </a:lnTo>
                  <a:cubicBezTo>
                    <a:pt x="3174" y="5565"/>
                    <a:pt x="3223" y="5518"/>
                    <a:pt x="3223" y="5459"/>
                  </a:cubicBezTo>
                  <a:lnTo>
                    <a:pt x="3223" y="4907"/>
                  </a:lnTo>
                  <a:cubicBezTo>
                    <a:pt x="3305" y="4892"/>
                    <a:pt x="3385" y="4869"/>
                    <a:pt x="3465" y="4843"/>
                  </a:cubicBezTo>
                  <a:lnTo>
                    <a:pt x="3741" y="5320"/>
                  </a:lnTo>
                  <a:cubicBezTo>
                    <a:pt x="3760" y="5354"/>
                    <a:pt x="3796" y="5373"/>
                    <a:pt x="3832" y="5373"/>
                  </a:cubicBezTo>
                  <a:cubicBezTo>
                    <a:pt x="3850" y="5373"/>
                    <a:pt x="3868" y="5369"/>
                    <a:pt x="3885" y="5359"/>
                  </a:cubicBezTo>
                  <a:lnTo>
                    <a:pt x="4462" y="5027"/>
                  </a:lnTo>
                  <a:cubicBezTo>
                    <a:pt x="4512" y="4998"/>
                    <a:pt x="4531" y="4933"/>
                    <a:pt x="4501" y="4883"/>
                  </a:cubicBezTo>
                  <a:lnTo>
                    <a:pt x="4226" y="4404"/>
                  </a:lnTo>
                  <a:cubicBezTo>
                    <a:pt x="4289" y="4348"/>
                    <a:pt x="4348" y="4289"/>
                    <a:pt x="4404" y="4227"/>
                  </a:cubicBezTo>
                  <a:lnTo>
                    <a:pt x="4882" y="4502"/>
                  </a:lnTo>
                  <a:cubicBezTo>
                    <a:pt x="4899" y="4511"/>
                    <a:pt x="4917" y="4516"/>
                    <a:pt x="4935" y="4516"/>
                  </a:cubicBezTo>
                  <a:cubicBezTo>
                    <a:pt x="4971" y="4516"/>
                    <a:pt x="5007" y="4497"/>
                    <a:pt x="5026" y="4461"/>
                  </a:cubicBezTo>
                  <a:lnTo>
                    <a:pt x="5360" y="3884"/>
                  </a:lnTo>
                  <a:cubicBezTo>
                    <a:pt x="5389" y="3834"/>
                    <a:pt x="5371" y="3769"/>
                    <a:pt x="5320" y="3740"/>
                  </a:cubicBezTo>
                  <a:lnTo>
                    <a:pt x="4843" y="3465"/>
                  </a:lnTo>
                  <a:cubicBezTo>
                    <a:pt x="4871" y="3386"/>
                    <a:pt x="4892" y="3306"/>
                    <a:pt x="4908" y="3222"/>
                  </a:cubicBezTo>
                  <a:lnTo>
                    <a:pt x="5459" y="3222"/>
                  </a:lnTo>
                  <a:cubicBezTo>
                    <a:pt x="5518" y="3222"/>
                    <a:pt x="5564" y="3176"/>
                    <a:pt x="5564" y="3116"/>
                  </a:cubicBezTo>
                  <a:lnTo>
                    <a:pt x="5564" y="2449"/>
                  </a:lnTo>
                  <a:cubicBezTo>
                    <a:pt x="5564" y="2392"/>
                    <a:pt x="5518" y="2343"/>
                    <a:pt x="5459" y="2343"/>
                  </a:cubicBezTo>
                  <a:lnTo>
                    <a:pt x="4908" y="2343"/>
                  </a:lnTo>
                  <a:cubicBezTo>
                    <a:pt x="4892" y="2260"/>
                    <a:pt x="4869" y="2179"/>
                    <a:pt x="4843" y="2100"/>
                  </a:cubicBezTo>
                  <a:lnTo>
                    <a:pt x="5320" y="1825"/>
                  </a:lnTo>
                  <a:cubicBezTo>
                    <a:pt x="5370" y="1796"/>
                    <a:pt x="5389" y="1731"/>
                    <a:pt x="5360" y="1681"/>
                  </a:cubicBezTo>
                  <a:lnTo>
                    <a:pt x="5026" y="1103"/>
                  </a:lnTo>
                  <a:cubicBezTo>
                    <a:pt x="5007" y="1069"/>
                    <a:pt x="4971" y="1050"/>
                    <a:pt x="4934" y="1050"/>
                  </a:cubicBezTo>
                  <a:cubicBezTo>
                    <a:pt x="4917" y="1050"/>
                    <a:pt x="4899" y="1054"/>
                    <a:pt x="4882" y="1064"/>
                  </a:cubicBezTo>
                  <a:lnTo>
                    <a:pt x="4404" y="1339"/>
                  </a:lnTo>
                  <a:cubicBezTo>
                    <a:pt x="4348" y="1277"/>
                    <a:pt x="4289" y="1216"/>
                    <a:pt x="4226" y="1162"/>
                  </a:cubicBezTo>
                  <a:lnTo>
                    <a:pt x="4501" y="682"/>
                  </a:lnTo>
                  <a:cubicBezTo>
                    <a:pt x="4531" y="632"/>
                    <a:pt x="4514" y="567"/>
                    <a:pt x="4462" y="538"/>
                  </a:cubicBezTo>
                  <a:lnTo>
                    <a:pt x="3885" y="206"/>
                  </a:lnTo>
                  <a:cubicBezTo>
                    <a:pt x="3868" y="196"/>
                    <a:pt x="3850" y="192"/>
                    <a:pt x="3832" y="192"/>
                  </a:cubicBezTo>
                  <a:cubicBezTo>
                    <a:pt x="3795" y="192"/>
                    <a:pt x="3760" y="210"/>
                    <a:pt x="3741" y="245"/>
                  </a:cubicBezTo>
                  <a:lnTo>
                    <a:pt x="3465" y="723"/>
                  </a:lnTo>
                  <a:cubicBezTo>
                    <a:pt x="3385" y="695"/>
                    <a:pt x="3305" y="674"/>
                    <a:pt x="3223" y="656"/>
                  </a:cubicBezTo>
                  <a:lnTo>
                    <a:pt x="3223" y="107"/>
                  </a:lnTo>
                  <a:cubicBezTo>
                    <a:pt x="3223" y="49"/>
                    <a:pt x="3175" y="0"/>
                    <a:pt x="3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20"/>
            <p:cNvSpPr/>
            <p:nvPr/>
          </p:nvSpPr>
          <p:spPr>
            <a:xfrm>
              <a:off x="3662910" y="4148065"/>
              <a:ext cx="18390" cy="26380"/>
            </a:xfrm>
            <a:custGeom>
              <a:rect b="b" l="l" r="r" t="t"/>
              <a:pathLst>
                <a:path extrusionOk="0" h="743" w="518">
                  <a:moveTo>
                    <a:pt x="1" y="0"/>
                  </a:moveTo>
                  <a:lnTo>
                    <a:pt x="9" y="7"/>
                  </a:lnTo>
                  <a:cubicBezTo>
                    <a:pt x="74" y="49"/>
                    <a:pt x="114" y="120"/>
                    <a:pt x="114" y="197"/>
                  </a:cubicBezTo>
                  <a:lnTo>
                    <a:pt x="114" y="573"/>
                  </a:lnTo>
                  <a:cubicBezTo>
                    <a:pt x="114" y="667"/>
                    <a:pt x="189" y="743"/>
                    <a:pt x="284" y="743"/>
                  </a:cubicBezTo>
                  <a:cubicBezTo>
                    <a:pt x="332" y="743"/>
                    <a:pt x="376" y="731"/>
                    <a:pt x="418" y="710"/>
                  </a:cubicBezTo>
                  <a:lnTo>
                    <a:pt x="517" y="658"/>
                  </a:lnTo>
                  <a:lnTo>
                    <a:pt x="517" y="107"/>
                  </a:lnTo>
                  <a:cubicBezTo>
                    <a:pt x="517" y="48"/>
                    <a:pt x="468" y="0"/>
                    <a:pt x="41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20"/>
            <p:cNvSpPr/>
            <p:nvPr/>
          </p:nvSpPr>
          <p:spPr>
            <a:xfrm>
              <a:off x="3665467" y="4322389"/>
              <a:ext cx="15870" cy="23327"/>
            </a:xfrm>
            <a:custGeom>
              <a:rect b="b" l="l" r="r" t="t"/>
              <a:pathLst>
                <a:path extrusionOk="0" h="657" w="447">
                  <a:moveTo>
                    <a:pt x="261" y="0"/>
                  </a:moveTo>
                  <a:cubicBezTo>
                    <a:pt x="140" y="0"/>
                    <a:pt x="44" y="97"/>
                    <a:pt x="44" y="218"/>
                  </a:cubicBezTo>
                  <a:lnTo>
                    <a:pt x="44" y="572"/>
                  </a:lnTo>
                  <a:cubicBezTo>
                    <a:pt x="44" y="606"/>
                    <a:pt x="25" y="636"/>
                    <a:pt x="1" y="656"/>
                  </a:cubicBezTo>
                  <a:lnTo>
                    <a:pt x="340" y="656"/>
                  </a:lnTo>
                  <a:cubicBezTo>
                    <a:pt x="399" y="656"/>
                    <a:pt x="447" y="608"/>
                    <a:pt x="447" y="550"/>
                  </a:cubicBezTo>
                  <a:lnTo>
                    <a:pt x="447" y="233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20"/>
            <p:cNvSpPr/>
            <p:nvPr/>
          </p:nvSpPr>
          <p:spPr>
            <a:xfrm>
              <a:off x="3696887" y="4304353"/>
              <a:ext cx="30816" cy="34475"/>
            </a:xfrm>
            <a:custGeom>
              <a:rect b="b" l="l" r="r" t="t"/>
              <a:pathLst>
                <a:path extrusionOk="0" h="971" w="868">
                  <a:moveTo>
                    <a:pt x="563" y="0"/>
                  </a:moveTo>
                  <a:lnTo>
                    <a:pt x="474" y="48"/>
                  </a:lnTo>
                  <a:cubicBezTo>
                    <a:pt x="348" y="115"/>
                    <a:pt x="303" y="274"/>
                    <a:pt x="375" y="397"/>
                  </a:cubicBezTo>
                  <a:lnTo>
                    <a:pt x="398" y="432"/>
                  </a:lnTo>
                  <a:cubicBezTo>
                    <a:pt x="428" y="482"/>
                    <a:pt x="411" y="547"/>
                    <a:pt x="361" y="576"/>
                  </a:cubicBezTo>
                  <a:lnTo>
                    <a:pt x="1" y="783"/>
                  </a:lnTo>
                  <a:lnTo>
                    <a:pt x="78" y="918"/>
                  </a:lnTo>
                  <a:cubicBezTo>
                    <a:pt x="98" y="952"/>
                    <a:pt x="133" y="970"/>
                    <a:pt x="169" y="970"/>
                  </a:cubicBezTo>
                  <a:cubicBezTo>
                    <a:pt x="187" y="970"/>
                    <a:pt x="205" y="965"/>
                    <a:pt x="222" y="956"/>
                  </a:cubicBezTo>
                  <a:lnTo>
                    <a:pt x="799" y="623"/>
                  </a:lnTo>
                  <a:cubicBezTo>
                    <a:pt x="851" y="595"/>
                    <a:pt x="867" y="530"/>
                    <a:pt x="838" y="479"/>
                  </a:cubicBezTo>
                  <a:lnTo>
                    <a:pt x="563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20"/>
            <p:cNvSpPr/>
            <p:nvPr/>
          </p:nvSpPr>
          <p:spPr>
            <a:xfrm>
              <a:off x="3697669" y="4154917"/>
              <a:ext cx="30106" cy="34440"/>
            </a:xfrm>
            <a:custGeom>
              <a:rect b="b" l="l" r="r" t="t"/>
              <a:pathLst>
                <a:path extrusionOk="0" h="970" w="848">
                  <a:moveTo>
                    <a:pt x="151" y="1"/>
                  </a:moveTo>
                  <a:cubicBezTo>
                    <a:pt x="114" y="1"/>
                    <a:pt x="77" y="21"/>
                    <a:pt x="58" y="55"/>
                  </a:cubicBezTo>
                  <a:lnTo>
                    <a:pt x="0" y="153"/>
                  </a:lnTo>
                  <a:lnTo>
                    <a:pt x="376" y="368"/>
                  </a:lnTo>
                  <a:cubicBezTo>
                    <a:pt x="426" y="397"/>
                    <a:pt x="442" y="462"/>
                    <a:pt x="416" y="514"/>
                  </a:cubicBezTo>
                  <a:lnTo>
                    <a:pt x="351" y="625"/>
                  </a:lnTo>
                  <a:cubicBezTo>
                    <a:pt x="294" y="721"/>
                    <a:pt x="327" y="848"/>
                    <a:pt x="425" y="905"/>
                  </a:cubicBezTo>
                  <a:lnTo>
                    <a:pt x="459" y="925"/>
                  </a:lnTo>
                  <a:lnTo>
                    <a:pt x="543" y="970"/>
                  </a:lnTo>
                  <a:lnTo>
                    <a:pt x="819" y="491"/>
                  </a:lnTo>
                  <a:cubicBezTo>
                    <a:pt x="848" y="440"/>
                    <a:pt x="829" y="376"/>
                    <a:pt x="779" y="347"/>
                  </a:cubicBezTo>
                  <a:lnTo>
                    <a:pt x="202" y="14"/>
                  </a:lnTo>
                  <a:cubicBezTo>
                    <a:pt x="186" y="5"/>
                    <a:pt x="168" y="1"/>
                    <a:pt x="151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20"/>
            <p:cNvSpPr/>
            <p:nvPr/>
          </p:nvSpPr>
          <p:spPr>
            <a:xfrm>
              <a:off x="3733030" y="4271086"/>
              <a:ext cx="25207" cy="37280"/>
            </a:xfrm>
            <a:custGeom>
              <a:rect b="b" l="l" r="r" t="t"/>
              <a:pathLst>
                <a:path extrusionOk="0" h="1050" w="710">
                  <a:moveTo>
                    <a:pt x="164" y="0"/>
                  </a:moveTo>
                  <a:lnTo>
                    <a:pt x="110" y="90"/>
                  </a:lnTo>
                  <a:cubicBezTo>
                    <a:pt x="74" y="152"/>
                    <a:pt x="99" y="231"/>
                    <a:pt x="164" y="261"/>
                  </a:cubicBezTo>
                  <a:lnTo>
                    <a:pt x="238" y="295"/>
                  </a:lnTo>
                  <a:cubicBezTo>
                    <a:pt x="288" y="324"/>
                    <a:pt x="305" y="389"/>
                    <a:pt x="276" y="439"/>
                  </a:cubicBezTo>
                  <a:lnTo>
                    <a:pt x="0" y="917"/>
                  </a:lnTo>
                  <a:lnTo>
                    <a:pt x="205" y="1035"/>
                  </a:lnTo>
                  <a:cubicBezTo>
                    <a:pt x="221" y="1045"/>
                    <a:pt x="239" y="1050"/>
                    <a:pt x="257" y="1050"/>
                  </a:cubicBezTo>
                  <a:cubicBezTo>
                    <a:pt x="293" y="1050"/>
                    <a:pt x="329" y="1030"/>
                    <a:pt x="348" y="996"/>
                  </a:cubicBezTo>
                  <a:lnTo>
                    <a:pt x="681" y="419"/>
                  </a:lnTo>
                  <a:cubicBezTo>
                    <a:pt x="710" y="369"/>
                    <a:pt x="691" y="304"/>
                    <a:pt x="641" y="27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20"/>
            <p:cNvSpPr/>
            <p:nvPr/>
          </p:nvSpPr>
          <p:spPr>
            <a:xfrm>
              <a:off x="3735160" y="4185308"/>
              <a:ext cx="23041" cy="37316"/>
            </a:xfrm>
            <a:custGeom>
              <a:rect b="b" l="l" r="r" t="t"/>
              <a:pathLst>
                <a:path extrusionOk="0" h="1051" w="649">
                  <a:moveTo>
                    <a:pt x="195" y="0"/>
                  </a:moveTo>
                  <a:cubicBezTo>
                    <a:pt x="177" y="0"/>
                    <a:pt x="158" y="5"/>
                    <a:pt x="142" y="15"/>
                  </a:cubicBezTo>
                  <a:lnTo>
                    <a:pt x="1" y="98"/>
                  </a:lnTo>
                  <a:lnTo>
                    <a:pt x="275" y="530"/>
                  </a:lnTo>
                  <a:cubicBezTo>
                    <a:pt x="306" y="580"/>
                    <a:pt x="288" y="645"/>
                    <a:pt x="238" y="674"/>
                  </a:cubicBezTo>
                  <a:lnTo>
                    <a:pt x="142" y="728"/>
                  </a:lnTo>
                  <a:cubicBezTo>
                    <a:pt x="48" y="783"/>
                    <a:pt x="18" y="900"/>
                    <a:pt x="70" y="993"/>
                  </a:cubicBezTo>
                  <a:lnTo>
                    <a:pt x="103" y="1051"/>
                  </a:lnTo>
                  <a:lnTo>
                    <a:pt x="579" y="776"/>
                  </a:lnTo>
                  <a:cubicBezTo>
                    <a:pt x="631" y="747"/>
                    <a:pt x="648" y="682"/>
                    <a:pt x="619" y="632"/>
                  </a:cubicBezTo>
                  <a:lnTo>
                    <a:pt x="286" y="54"/>
                  </a:lnTo>
                  <a:cubicBezTo>
                    <a:pt x="266" y="19"/>
                    <a:pt x="231" y="0"/>
                    <a:pt x="195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20"/>
            <p:cNvSpPr/>
            <p:nvPr/>
          </p:nvSpPr>
          <p:spPr>
            <a:xfrm>
              <a:off x="3748616" y="4231286"/>
              <a:ext cx="15870" cy="31244"/>
            </a:xfrm>
            <a:custGeom>
              <a:rect b="b" l="l" r="r" t="t"/>
              <a:pathLst>
                <a:path extrusionOk="0" h="880" w="447">
                  <a:moveTo>
                    <a:pt x="17" y="0"/>
                  </a:moveTo>
                  <a:cubicBezTo>
                    <a:pt x="76" y="0"/>
                    <a:pt x="122" y="70"/>
                    <a:pt x="122" y="129"/>
                  </a:cubicBezTo>
                  <a:lnTo>
                    <a:pt x="122" y="757"/>
                  </a:lnTo>
                  <a:cubicBezTo>
                    <a:pt x="122" y="858"/>
                    <a:pt x="49" y="861"/>
                    <a:pt x="0" y="880"/>
                  </a:cubicBezTo>
                  <a:lnTo>
                    <a:pt x="341" y="880"/>
                  </a:lnTo>
                  <a:cubicBezTo>
                    <a:pt x="400" y="880"/>
                    <a:pt x="446" y="834"/>
                    <a:pt x="446" y="775"/>
                  </a:cubicBezTo>
                  <a:lnTo>
                    <a:pt x="446" y="107"/>
                  </a:lnTo>
                  <a:cubicBezTo>
                    <a:pt x="446" y="48"/>
                    <a:pt x="400" y="0"/>
                    <a:pt x="34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20"/>
            <p:cNvSpPr/>
            <p:nvPr/>
          </p:nvSpPr>
          <p:spPr>
            <a:xfrm>
              <a:off x="3606069" y="4187297"/>
              <a:ext cx="119217" cy="119190"/>
            </a:xfrm>
            <a:custGeom>
              <a:rect b="b" l="l" r="r" t="t"/>
              <a:pathLst>
                <a:path extrusionOk="0" h="3357" w="3358">
                  <a:moveTo>
                    <a:pt x="1680" y="0"/>
                  </a:moveTo>
                  <a:cubicBezTo>
                    <a:pt x="751" y="0"/>
                    <a:pt x="0" y="752"/>
                    <a:pt x="0" y="1678"/>
                  </a:cubicBezTo>
                  <a:cubicBezTo>
                    <a:pt x="0" y="2605"/>
                    <a:pt x="751" y="3356"/>
                    <a:pt x="1680" y="3356"/>
                  </a:cubicBezTo>
                  <a:cubicBezTo>
                    <a:pt x="2606" y="3356"/>
                    <a:pt x="3357" y="2605"/>
                    <a:pt x="3357" y="1678"/>
                  </a:cubicBezTo>
                  <a:cubicBezTo>
                    <a:pt x="3357" y="752"/>
                    <a:pt x="2606" y="0"/>
                    <a:pt x="1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20"/>
            <p:cNvSpPr/>
            <p:nvPr/>
          </p:nvSpPr>
          <p:spPr>
            <a:xfrm>
              <a:off x="3639371" y="4188823"/>
              <a:ext cx="85952" cy="117664"/>
            </a:xfrm>
            <a:custGeom>
              <a:rect b="b" l="l" r="r" t="t"/>
              <a:pathLst>
                <a:path extrusionOk="0" h="3314" w="2421">
                  <a:moveTo>
                    <a:pt x="1120" y="1"/>
                  </a:moveTo>
                  <a:cubicBezTo>
                    <a:pt x="1674" y="274"/>
                    <a:pt x="2055" y="845"/>
                    <a:pt x="2055" y="1506"/>
                  </a:cubicBezTo>
                  <a:cubicBezTo>
                    <a:pt x="2055" y="2433"/>
                    <a:pt x="1304" y="3184"/>
                    <a:pt x="377" y="3184"/>
                  </a:cubicBezTo>
                  <a:cubicBezTo>
                    <a:pt x="248" y="3184"/>
                    <a:pt x="120" y="3168"/>
                    <a:pt x="0" y="3141"/>
                  </a:cubicBezTo>
                  <a:lnTo>
                    <a:pt x="0" y="3141"/>
                  </a:lnTo>
                  <a:cubicBezTo>
                    <a:pt x="223" y="3251"/>
                    <a:pt x="477" y="3313"/>
                    <a:pt x="743" y="3313"/>
                  </a:cubicBezTo>
                  <a:cubicBezTo>
                    <a:pt x="1670" y="3313"/>
                    <a:pt x="2421" y="2562"/>
                    <a:pt x="2421" y="1635"/>
                  </a:cubicBezTo>
                  <a:cubicBezTo>
                    <a:pt x="2421" y="837"/>
                    <a:pt x="1864" y="169"/>
                    <a:pt x="112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20"/>
            <p:cNvSpPr/>
            <p:nvPr/>
          </p:nvSpPr>
          <p:spPr>
            <a:xfrm>
              <a:off x="3660816" y="4221877"/>
              <a:ext cx="42958" cy="9906"/>
            </a:xfrm>
            <a:custGeom>
              <a:rect b="b" l="l" r="r" t="t"/>
              <a:pathLst>
                <a:path extrusionOk="0" h="279" w="1210">
                  <a:moveTo>
                    <a:pt x="139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1070" y="278"/>
                  </a:lnTo>
                  <a:cubicBezTo>
                    <a:pt x="1146" y="278"/>
                    <a:pt x="1210" y="215"/>
                    <a:pt x="1210" y="140"/>
                  </a:cubicBezTo>
                  <a:cubicBezTo>
                    <a:pt x="1210" y="64"/>
                    <a:pt x="1148" y="1"/>
                    <a:pt x="1070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20"/>
            <p:cNvSpPr/>
            <p:nvPr/>
          </p:nvSpPr>
          <p:spPr>
            <a:xfrm>
              <a:off x="3670828" y="4241973"/>
              <a:ext cx="32946" cy="9835"/>
            </a:xfrm>
            <a:custGeom>
              <a:rect b="b" l="l" r="r" t="t"/>
              <a:pathLst>
                <a:path extrusionOk="0" h="277" w="928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5"/>
                    <a:pt x="61" y="276"/>
                    <a:pt x="139" y="276"/>
                  </a:cubicBezTo>
                  <a:lnTo>
                    <a:pt x="788" y="276"/>
                  </a:lnTo>
                  <a:cubicBezTo>
                    <a:pt x="864" y="276"/>
                    <a:pt x="928" y="215"/>
                    <a:pt x="928" y="138"/>
                  </a:cubicBezTo>
                  <a:cubicBezTo>
                    <a:pt x="928" y="64"/>
                    <a:pt x="866" y="0"/>
                    <a:pt x="788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20"/>
            <p:cNvSpPr/>
            <p:nvPr/>
          </p:nvSpPr>
          <p:spPr>
            <a:xfrm>
              <a:off x="3677751" y="4261997"/>
              <a:ext cx="26023" cy="9906"/>
            </a:xfrm>
            <a:custGeom>
              <a:rect b="b" l="l" r="r" t="t"/>
              <a:pathLst>
                <a:path extrusionOk="0" h="279" w="733">
                  <a:moveTo>
                    <a:pt x="138" y="0"/>
                  </a:moveTo>
                  <a:cubicBezTo>
                    <a:pt x="63" y="0"/>
                    <a:pt x="0" y="62"/>
                    <a:pt x="0" y="140"/>
                  </a:cubicBezTo>
                  <a:cubicBezTo>
                    <a:pt x="0" y="215"/>
                    <a:pt x="61" y="278"/>
                    <a:pt x="138" y="278"/>
                  </a:cubicBezTo>
                  <a:lnTo>
                    <a:pt x="593" y="278"/>
                  </a:lnTo>
                  <a:cubicBezTo>
                    <a:pt x="669" y="278"/>
                    <a:pt x="733" y="215"/>
                    <a:pt x="733" y="140"/>
                  </a:cubicBezTo>
                  <a:cubicBezTo>
                    <a:pt x="733" y="64"/>
                    <a:pt x="671" y="0"/>
                    <a:pt x="593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20"/>
            <p:cNvSpPr/>
            <p:nvPr/>
          </p:nvSpPr>
          <p:spPr>
            <a:xfrm>
              <a:off x="3499238" y="4188362"/>
              <a:ext cx="137359" cy="147133"/>
            </a:xfrm>
            <a:custGeom>
              <a:rect b="b" l="l" r="r" t="t"/>
              <a:pathLst>
                <a:path extrusionOk="0" h="4144" w="3869">
                  <a:moveTo>
                    <a:pt x="1934" y="1"/>
                  </a:moveTo>
                  <a:lnTo>
                    <a:pt x="0" y="1027"/>
                  </a:lnTo>
                  <a:lnTo>
                    <a:pt x="0" y="2210"/>
                  </a:lnTo>
                  <a:cubicBezTo>
                    <a:pt x="0" y="3276"/>
                    <a:pt x="865" y="4144"/>
                    <a:pt x="1934" y="4144"/>
                  </a:cubicBezTo>
                  <a:cubicBezTo>
                    <a:pt x="3002" y="4144"/>
                    <a:pt x="3868" y="3276"/>
                    <a:pt x="3868" y="2210"/>
                  </a:cubicBezTo>
                  <a:lnTo>
                    <a:pt x="3868" y="1027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20"/>
            <p:cNvSpPr/>
            <p:nvPr/>
          </p:nvSpPr>
          <p:spPr>
            <a:xfrm>
              <a:off x="3499238" y="4152751"/>
              <a:ext cx="137359" cy="80632"/>
            </a:xfrm>
            <a:custGeom>
              <a:rect b="b" l="l" r="r" t="t"/>
              <a:pathLst>
                <a:path extrusionOk="0" h="2271" w="3869">
                  <a:moveTo>
                    <a:pt x="1934" y="1"/>
                  </a:moveTo>
                  <a:cubicBezTo>
                    <a:pt x="865" y="1"/>
                    <a:pt x="0" y="867"/>
                    <a:pt x="0" y="1933"/>
                  </a:cubicBezTo>
                  <a:lnTo>
                    <a:pt x="0" y="2270"/>
                  </a:lnTo>
                  <a:cubicBezTo>
                    <a:pt x="0" y="2270"/>
                    <a:pt x="1" y="2270"/>
                    <a:pt x="3" y="2270"/>
                  </a:cubicBezTo>
                  <a:cubicBezTo>
                    <a:pt x="66" y="2270"/>
                    <a:pt x="1272" y="2258"/>
                    <a:pt x="1934" y="1336"/>
                  </a:cubicBezTo>
                  <a:cubicBezTo>
                    <a:pt x="2597" y="2259"/>
                    <a:pt x="3809" y="2270"/>
                    <a:pt x="3866" y="2270"/>
                  </a:cubicBezTo>
                  <a:cubicBezTo>
                    <a:pt x="3868" y="2270"/>
                    <a:pt x="3868" y="2270"/>
                    <a:pt x="3868" y="2270"/>
                  </a:cubicBezTo>
                  <a:lnTo>
                    <a:pt x="3868" y="1933"/>
                  </a:lnTo>
                  <a:cubicBezTo>
                    <a:pt x="3868" y="866"/>
                    <a:pt x="3002" y="1"/>
                    <a:pt x="19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20"/>
            <p:cNvSpPr/>
            <p:nvPr/>
          </p:nvSpPr>
          <p:spPr>
            <a:xfrm>
              <a:off x="3474634" y="4234659"/>
              <a:ext cx="30142" cy="34404"/>
            </a:xfrm>
            <a:custGeom>
              <a:rect b="b" l="l" r="r" t="t"/>
              <a:pathLst>
                <a:path extrusionOk="0" h="969" w="849">
                  <a:moveTo>
                    <a:pt x="484" y="0"/>
                  </a:moveTo>
                  <a:cubicBezTo>
                    <a:pt x="218" y="0"/>
                    <a:pt x="1" y="216"/>
                    <a:pt x="1" y="485"/>
                  </a:cubicBezTo>
                  <a:cubicBezTo>
                    <a:pt x="1" y="750"/>
                    <a:pt x="217" y="969"/>
                    <a:pt x="484" y="969"/>
                  </a:cubicBezTo>
                  <a:lnTo>
                    <a:pt x="849" y="969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20"/>
            <p:cNvSpPr/>
            <p:nvPr/>
          </p:nvSpPr>
          <p:spPr>
            <a:xfrm>
              <a:off x="3632874" y="4234659"/>
              <a:ext cx="28189" cy="34404"/>
            </a:xfrm>
            <a:custGeom>
              <a:rect b="b" l="l" r="r" t="t"/>
              <a:pathLst>
                <a:path extrusionOk="0" h="969" w="794">
                  <a:moveTo>
                    <a:pt x="1" y="0"/>
                  </a:moveTo>
                  <a:lnTo>
                    <a:pt x="1" y="969"/>
                  </a:lnTo>
                  <a:lnTo>
                    <a:pt x="310" y="969"/>
                  </a:lnTo>
                  <a:cubicBezTo>
                    <a:pt x="578" y="969"/>
                    <a:pt x="794" y="750"/>
                    <a:pt x="794" y="485"/>
                  </a:cubicBezTo>
                  <a:cubicBezTo>
                    <a:pt x="794" y="216"/>
                    <a:pt x="576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20"/>
            <p:cNvSpPr/>
            <p:nvPr/>
          </p:nvSpPr>
          <p:spPr>
            <a:xfrm>
              <a:off x="3636567" y="4235333"/>
              <a:ext cx="24532" cy="33730"/>
            </a:xfrm>
            <a:custGeom>
              <a:rect b="b" l="l" r="r" t="t"/>
              <a:pathLst>
                <a:path extrusionOk="0" h="950" w="691">
                  <a:moveTo>
                    <a:pt x="341" y="0"/>
                  </a:moveTo>
                  <a:lnTo>
                    <a:pt x="341" y="0"/>
                  </a:lnTo>
                  <a:cubicBezTo>
                    <a:pt x="390" y="75"/>
                    <a:pt x="419" y="166"/>
                    <a:pt x="419" y="262"/>
                  </a:cubicBezTo>
                  <a:cubicBezTo>
                    <a:pt x="419" y="510"/>
                    <a:pt x="238" y="711"/>
                    <a:pt x="0" y="743"/>
                  </a:cubicBezTo>
                  <a:lnTo>
                    <a:pt x="0" y="950"/>
                  </a:lnTo>
                  <a:lnTo>
                    <a:pt x="206" y="950"/>
                  </a:lnTo>
                  <a:cubicBezTo>
                    <a:pt x="472" y="950"/>
                    <a:pt x="691" y="734"/>
                    <a:pt x="691" y="466"/>
                  </a:cubicBezTo>
                  <a:cubicBezTo>
                    <a:pt x="691" y="333"/>
                    <a:pt x="636" y="210"/>
                    <a:pt x="549" y="122"/>
                  </a:cubicBezTo>
                  <a:cubicBezTo>
                    <a:pt x="492" y="66"/>
                    <a:pt x="420" y="23"/>
                    <a:pt x="341" y="0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20"/>
            <p:cNvSpPr/>
            <p:nvPr/>
          </p:nvSpPr>
          <p:spPr>
            <a:xfrm>
              <a:off x="3532079" y="4247440"/>
              <a:ext cx="9834" cy="21481"/>
            </a:xfrm>
            <a:custGeom>
              <a:rect b="b" l="l" r="r" t="t"/>
              <a:pathLst>
                <a:path extrusionOk="0" h="605" w="277">
                  <a:moveTo>
                    <a:pt x="139" y="0"/>
                  </a:moveTo>
                  <a:cubicBezTo>
                    <a:pt x="62" y="0"/>
                    <a:pt x="0" y="62"/>
                    <a:pt x="0" y="140"/>
                  </a:cubicBezTo>
                  <a:lnTo>
                    <a:pt x="0" y="466"/>
                  </a:lnTo>
                  <a:cubicBezTo>
                    <a:pt x="0" y="543"/>
                    <a:pt x="61" y="605"/>
                    <a:pt x="139" y="605"/>
                  </a:cubicBezTo>
                  <a:cubicBezTo>
                    <a:pt x="213" y="605"/>
                    <a:pt x="277" y="543"/>
                    <a:pt x="277" y="466"/>
                  </a:cubicBezTo>
                  <a:lnTo>
                    <a:pt x="277" y="140"/>
                  </a:lnTo>
                  <a:cubicBezTo>
                    <a:pt x="277" y="63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20"/>
            <p:cNvSpPr/>
            <p:nvPr/>
          </p:nvSpPr>
          <p:spPr>
            <a:xfrm>
              <a:off x="3593891" y="4247440"/>
              <a:ext cx="9834" cy="21481"/>
            </a:xfrm>
            <a:custGeom>
              <a:rect b="b" l="l" r="r" t="t"/>
              <a:pathLst>
                <a:path extrusionOk="0" h="605" w="277">
                  <a:moveTo>
                    <a:pt x="139" y="0"/>
                  </a:moveTo>
                  <a:cubicBezTo>
                    <a:pt x="63" y="0"/>
                    <a:pt x="1" y="62"/>
                    <a:pt x="1" y="140"/>
                  </a:cubicBezTo>
                  <a:lnTo>
                    <a:pt x="1" y="466"/>
                  </a:lnTo>
                  <a:cubicBezTo>
                    <a:pt x="1" y="543"/>
                    <a:pt x="61" y="605"/>
                    <a:pt x="139" y="605"/>
                  </a:cubicBezTo>
                  <a:cubicBezTo>
                    <a:pt x="214" y="605"/>
                    <a:pt x="277" y="543"/>
                    <a:pt x="277" y="466"/>
                  </a:cubicBezTo>
                  <a:lnTo>
                    <a:pt x="277" y="140"/>
                  </a:lnTo>
                  <a:cubicBezTo>
                    <a:pt x="277" y="63"/>
                    <a:pt x="217" y="0"/>
                    <a:pt x="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20"/>
            <p:cNvSpPr/>
            <p:nvPr/>
          </p:nvSpPr>
          <p:spPr>
            <a:xfrm>
              <a:off x="3552671" y="4283547"/>
              <a:ext cx="30319" cy="14593"/>
            </a:xfrm>
            <a:custGeom>
              <a:rect b="b" l="l" r="r" t="t"/>
              <a:pathLst>
                <a:path extrusionOk="0" h="411" w="854">
                  <a:moveTo>
                    <a:pt x="698" y="0"/>
                  </a:moveTo>
                  <a:cubicBezTo>
                    <a:pt x="658" y="0"/>
                    <a:pt x="617" y="18"/>
                    <a:pt x="589" y="52"/>
                  </a:cubicBezTo>
                  <a:cubicBezTo>
                    <a:pt x="550" y="103"/>
                    <a:pt x="490" y="132"/>
                    <a:pt x="428" y="132"/>
                  </a:cubicBezTo>
                  <a:cubicBezTo>
                    <a:pt x="364" y="132"/>
                    <a:pt x="305" y="103"/>
                    <a:pt x="265" y="54"/>
                  </a:cubicBezTo>
                  <a:cubicBezTo>
                    <a:pt x="237" y="20"/>
                    <a:pt x="197" y="3"/>
                    <a:pt x="157" y="3"/>
                  </a:cubicBezTo>
                  <a:cubicBezTo>
                    <a:pt x="126" y="3"/>
                    <a:pt x="95" y="13"/>
                    <a:pt x="69" y="34"/>
                  </a:cubicBezTo>
                  <a:cubicBezTo>
                    <a:pt x="10" y="83"/>
                    <a:pt x="0" y="170"/>
                    <a:pt x="49" y="231"/>
                  </a:cubicBezTo>
                  <a:cubicBezTo>
                    <a:pt x="143" y="344"/>
                    <a:pt x="280" y="411"/>
                    <a:pt x="428" y="411"/>
                  </a:cubicBezTo>
                  <a:cubicBezTo>
                    <a:pt x="576" y="411"/>
                    <a:pt x="716" y="343"/>
                    <a:pt x="805" y="225"/>
                  </a:cubicBezTo>
                  <a:cubicBezTo>
                    <a:pt x="854" y="166"/>
                    <a:pt x="842" y="80"/>
                    <a:pt x="783" y="31"/>
                  </a:cubicBezTo>
                  <a:cubicBezTo>
                    <a:pt x="758" y="10"/>
                    <a:pt x="728" y="0"/>
                    <a:pt x="6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20"/>
            <p:cNvSpPr/>
            <p:nvPr/>
          </p:nvSpPr>
          <p:spPr>
            <a:xfrm>
              <a:off x="3560482" y="4216942"/>
              <a:ext cx="76117" cy="118551"/>
            </a:xfrm>
            <a:custGeom>
              <a:rect b="b" l="l" r="r" t="t"/>
              <a:pathLst>
                <a:path extrusionOk="0" h="3339" w="2144">
                  <a:moveTo>
                    <a:pt x="1726" y="0"/>
                  </a:moveTo>
                  <a:lnTo>
                    <a:pt x="1726" y="1405"/>
                  </a:lnTo>
                  <a:cubicBezTo>
                    <a:pt x="1726" y="2403"/>
                    <a:pt x="970" y="3224"/>
                    <a:pt x="1" y="3327"/>
                  </a:cubicBezTo>
                  <a:cubicBezTo>
                    <a:pt x="68" y="3334"/>
                    <a:pt x="139" y="3339"/>
                    <a:pt x="209" y="3339"/>
                  </a:cubicBezTo>
                  <a:cubicBezTo>
                    <a:pt x="1277" y="3339"/>
                    <a:pt x="2143" y="2471"/>
                    <a:pt x="2143" y="1403"/>
                  </a:cubicBezTo>
                  <a:lnTo>
                    <a:pt x="2143" y="219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20"/>
            <p:cNvSpPr/>
            <p:nvPr/>
          </p:nvSpPr>
          <p:spPr>
            <a:xfrm>
              <a:off x="3560447" y="4152751"/>
              <a:ext cx="76153" cy="80596"/>
            </a:xfrm>
            <a:custGeom>
              <a:rect b="b" l="l" r="r" t="t"/>
              <a:pathLst>
                <a:path extrusionOk="0" h="2270" w="2145">
                  <a:moveTo>
                    <a:pt x="209" y="1"/>
                  </a:moveTo>
                  <a:cubicBezTo>
                    <a:pt x="138" y="1"/>
                    <a:pt x="68" y="4"/>
                    <a:pt x="0" y="11"/>
                  </a:cubicBezTo>
                  <a:cubicBezTo>
                    <a:pt x="971" y="113"/>
                    <a:pt x="1727" y="936"/>
                    <a:pt x="1727" y="1933"/>
                  </a:cubicBezTo>
                  <a:lnTo>
                    <a:pt x="1727" y="2227"/>
                  </a:lnTo>
                  <a:cubicBezTo>
                    <a:pt x="1959" y="2269"/>
                    <a:pt x="2123" y="2270"/>
                    <a:pt x="2142" y="2270"/>
                  </a:cubicBezTo>
                  <a:cubicBezTo>
                    <a:pt x="2144" y="2270"/>
                    <a:pt x="2144" y="2270"/>
                    <a:pt x="2144" y="2270"/>
                  </a:cubicBezTo>
                  <a:lnTo>
                    <a:pt x="2144" y="1933"/>
                  </a:lnTo>
                  <a:cubicBezTo>
                    <a:pt x="2144" y="866"/>
                    <a:pt x="1278" y="1"/>
                    <a:pt x="209" y="1"/>
                  </a:cubicBezTo>
                  <a:close/>
                </a:path>
              </a:pathLst>
            </a:custGeom>
            <a:solidFill>
              <a:srgbClr val="000000">
                <a:alpha val="1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8" name="Google Shape;2978;p20"/>
          <p:cNvSpPr/>
          <p:nvPr/>
        </p:nvSpPr>
        <p:spPr>
          <a:xfrm>
            <a:off x="3206264" y="1158800"/>
            <a:ext cx="1486500" cy="966900"/>
          </a:xfrm>
          <a:prstGeom prst="rect">
            <a:avLst/>
          </a:prstGeom>
          <a:solidFill>
            <a:srgbClr val="7C7C7C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9" name="Google Shape;2979;p20"/>
          <p:cNvGrpSpPr/>
          <p:nvPr/>
        </p:nvGrpSpPr>
        <p:grpSpPr>
          <a:xfrm>
            <a:off x="3227533" y="1158804"/>
            <a:ext cx="1476103" cy="183335"/>
            <a:chOff x="1290775" y="1427529"/>
            <a:chExt cx="1821000" cy="218100"/>
          </a:xfrm>
        </p:grpSpPr>
        <p:sp>
          <p:nvSpPr>
            <p:cNvPr id="2980" name="Google Shape;2980;p20"/>
            <p:cNvSpPr/>
            <p:nvPr/>
          </p:nvSpPr>
          <p:spPr>
            <a:xfrm>
              <a:off x="1290775" y="1427529"/>
              <a:ext cx="1821000" cy="218100"/>
            </a:xfrm>
            <a:prstGeom prst="rect">
              <a:avLst/>
            </a:prstGeom>
            <a:solidFill>
              <a:srgbClr val="ECE5B4"/>
            </a:solidFill>
            <a:ln cap="flat" cmpd="sng" w="9525">
              <a:solidFill>
                <a:srgbClr val="ECE5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20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20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20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4" name="Google Shape;2984;p20"/>
          <p:cNvSpPr txBox="1"/>
          <p:nvPr/>
        </p:nvSpPr>
        <p:spPr>
          <a:xfrm>
            <a:off x="3226051" y="1342055"/>
            <a:ext cx="1476000" cy="4437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3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rPr>
              <a:t>Evaluación Continua</a:t>
            </a:r>
            <a:endParaRPr b="0" i="0" sz="1300" u="none" cap="none" strike="noStrike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985" name="Google Shape;2985;p20"/>
          <p:cNvSpPr txBox="1"/>
          <p:nvPr/>
        </p:nvSpPr>
        <p:spPr>
          <a:xfrm>
            <a:off x="3226050" y="1785625"/>
            <a:ext cx="1476000" cy="327000"/>
          </a:xfrm>
          <a:prstGeom prst="rect">
            <a:avLst/>
          </a:prstGeom>
          <a:noFill/>
          <a:ln cap="flat" cmpd="sng" w="9525">
            <a:solidFill>
              <a:srgbClr val="ECE5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highlight>
                  <a:schemeClr val="accent5"/>
                </a:highlight>
                <a:latin typeface="Anaheim"/>
                <a:ea typeface="Anaheim"/>
                <a:cs typeface="Anaheim"/>
                <a:sym typeface="Anaheim"/>
              </a:rPr>
              <a:t>Mini quiz de entrada! </a:t>
            </a:r>
            <a:endParaRPr b="1" i="0" sz="1000" u="none" cap="none" strike="noStrike">
              <a:solidFill>
                <a:schemeClr val="lt1"/>
              </a:solidFill>
              <a:highlight>
                <a:schemeClr val="accent5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986" name="Google Shape;2986;p20"/>
          <p:cNvCxnSpPr>
            <a:stCxn id="2985" idx="2"/>
            <a:endCxn id="2808" idx="1"/>
          </p:cNvCxnSpPr>
          <p:nvPr/>
        </p:nvCxnSpPr>
        <p:spPr>
          <a:xfrm flipH="1" rot="-5400000">
            <a:off x="3789150" y="2287525"/>
            <a:ext cx="433500" cy="83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14"/>
          <p:cNvSpPr/>
          <p:nvPr/>
        </p:nvSpPr>
        <p:spPr>
          <a:xfrm>
            <a:off x="812150" y="1436375"/>
            <a:ext cx="2907600" cy="3238200"/>
          </a:xfrm>
          <a:prstGeom prst="rect">
            <a:avLst/>
          </a:prstGeom>
          <a:solidFill>
            <a:srgbClr val="7C7C7C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2" name="Google Shape;2992;p14"/>
          <p:cNvGrpSpPr/>
          <p:nvPr/>
        </p:nvGrpSpPr>
        <p:grpSpPr>
          <a:xfrm>
            <a:off x="5017137" y="1998050"/>
            <a:ext cx="2813400" cy="2227800"/>
            <a:chOff x="5072850" y="1998050"/>
            <a:chExt cx="2813400" cy="2227800"/>
          </a:xfrm>
        </p:grpSpPr>
        <p:sp>
          <p:nvSpPr>
            <p:cNvPr id="2993" name="Google Shape;2993;p14"/>
            <p:cNvSpPr/>
            <p:nvPr/>
          </p:nvSpPr>
          <p:spPr>
            <a:xfrm>
              <a:off x="5072850" y="2216150"/>
              <a:ext cx="2813400" cy="200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14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5" name="Google Shape;2995;p1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2"/>
                </a:solidFill>
              </a:rPr>
              <a:t>Proyecto Final</a:t>
            </a:r>
            <a:r>
              <a:rPr lang="en"/>
              <a:t> </a:t>
            </a:r>
            <a:endParaRPr/>
          </a:p>
        </p:txBody>
      </p:sp>
      <p:sp>
        <p:nvSpPr>
          <p:cNvPr id="2996" name="Google Shape;2996;p14"/>
          <p:cNvSpPr txBox="1"/>
          <p:nvPr>
            <p:ph idx="1" type="subTitle"/>
          </p:nvPr>
        </p:nvSpPr>
        <p:spPr>
          <a:xfrm>
            <a:off x="812150" y="1436375"/>
            <a:ext cx="2907600" cy="323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00"/>
              <a:t>Elegir un desafío particular de clasificación de audio</a:t>
            </a:r>
            <a:r>
              <a:rPr lang="en" sz="1200"/>
              <a:t> y resolverlo aplicando diferentes técnicas revisadas: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</a:t>
            </a:r>
            <a:r>
              <a:rPr b="1" lang="en" sz="1200"/>
              <a:t>Analizar y visualizar</a:t>
            </a:r>
            <a:r>
              <a:rPr lang="en" sz="1200"/>
              <a:t> la data.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Crear hipótesis</a:t>
            </a:r>
            <a:r>
              <a:rPr lang="en" sz="1200"/>
              <a:t> para justificar la elección de pre-procesamientos u metodologías.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Validar</a:t>
            </a:r>
            <a:r>
              <a:rPr lang="en" sz="1200"/>
              <a:t> las hipótesis </a:t>
            </a:r>
            <a:r>
              <a:rPr lang="en" sz="1200"/>
              <a:t>calculando diferentes métricas, sobre diferentes bases de datos (cross-domain validation).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Mejorar las métricas</a:t>
            </a:r>
            <a:r>
              <a:rPr lang="en" sz="1200"/>
              <a:t> dentro de lo posible, con otra iteración, vía optimización de hiperparámetros.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Concluir y proponer mejoras futuras</a:t>
            </a:r>
            <a:r>
              <a:rPr lang="en" sz="1200"/>
              <a:t>.</a:t>
            </a:r>
            <a:endParaRPr sz="1200"/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pic>
        <p:nvPicPr>
          <p:cNvPr id="2997" name="Google Shape;29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5350" y="2051813"/>
            <a:ext cx="2813401" cy="2009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8" name="Google Shape;2998;p14"/>
          <p:cNvGrpSpPr/>
          <p:nvPr/>
        </p:nvGrpSpPr>
        <p:grpSpPr>
          <a:xfrm>
            <a:off x="5185350" y="1833725"/>
            <a:ext cx="2813400" cy="218100"/>
            <a:chOff x="1290775" y="1427525"/>
            <a:chExt cx="2813400" cy="218100"/>
          </a:xfrm>
        </p:grpSpPr>
        <p:sp>
          <p:nvSpPr>
            <p:cNvPr id="2999" name="Google Shape;2999;p14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1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1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1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3" name="Google Shape;3003;p14"/>
          <p:cNvSpPr/>
          <p:nvPr/>
        </p:nvSpPr>
        <p:spPr>
          <a:xfrm>
            <a:off x="812150" y="1218275"/>
            <a:ext cx="2907600" cy="21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1fa41cd0f56_0_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2"/>
                </a:solidFill>
              </a:rPr>
              <a:t>Referencias principales</a:t>
            </a:r>
            <a:r>
              <a:rPr lang="en"/>
              <a:t> </a:t>
            </a:r>
            <a:endParaRPr/>
          </a:p>
        </p:txBody>
      </p:sp>
      <p:sp>
        <p:nvSpPr>
          <p:cNvPr id="3009" name="Google Shape;3009;g1fa41cd0f56_0_0"/>
          <p:cNvSpPr txBox="1"/>
          <p:nvPr>
            <p:ph idx="1" type="body"/>
          </p:nvPr>
        </p:nvSpPr>
        <p:spPr>
          <a:xfrm>
            <a:off x="720000" y="1033100"/>
            <a:ext cx="7704000" cy="3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/>
              <a:t>Introduction to Probability for Data Science, Stanley H. Chan, 2021, Michigan Publishing. ISBN 978-1-60785-747-1</a:t>
            </a:r>
            <a:endParaRPr sz="9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/>
              <a:t>Python Crash Course: a hands -on project-based introduction to programming. </a:t>
            </a:r>
            <a:endParaRPr sz="9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/>
              <a:t>Second Edition. ISBN-13: 978-1593279288</a:t>
            </a:r>
            <a:endParaRPr sz="9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/>
              <a:t>Deep Learning, Ian Good Fellow, Yoshua Bengio and Aaron Courville.  MIT Press, 2016. ISBN, 0262035618, 9780262035613</a:t>
            </a:r>
            <a:endParaRPr sz="9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/>
              <a:t>Neural Networks and Learning Machines, Haykin Simon, 2008. Third Edition</a:t>
            </a:r>
            <a:endParaRPr sz="95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/>
              <a:t>ISBN 10: 0131471392 ISBN 13: 9780131471399.</a:t>
            </a:r>
            <a:endParaRPr sz="95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 u="sng">
                <a:solidFill>
                  <a:schemeClr val="hlink"/>
                </a:solidFill>
                <a:hlinkClick r:id="rId3"/>
              </a:rPr>
              <a:t>https://github.com/musikalkemist/AudioSignalProcessingForML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Approaching (ALMOST) Any Machine Learning Problem, Abhishek Thakur, 2019.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Deep Learning with Python, François Chollet, 2021, Second Edition, Manning Shelter Island.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Python DataScience Handbook, Essential Tools for Working with Data. Jake VanderPlas O’Reilly, 2016, First Edition.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https://www.coursera.org/specializations/machine-learning-introduction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https://github.com/keunwoochoi/dl4mir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g1fa41cd0f56_0_14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>
                <a:solidFill>
                  <a:schemeClr val="lt2"/>
                </a:solidFill>
              </a:rPr>
              <a:t>Referencias de esta presentación</a:t>
            </a:r>
            <a:r>
              <a:rPr lang="en" sz="2600"/>
              <a:t> </a:t>
            </a:r>
            <a:endParaRPr sz="2600"/>
          </a:p>
        </p:txBody>
      </p:sp>
      <p:sp>
        <p:nvSpPr>
          <p:cNvPr id="3015" name="Google Shape;3015;g1fa41cd0f56_0_1417"/>
          <p:cNvSpPr txBox="1"/>
          <p:nvPr>
            <p:ph idx="1" type="body"/>
          </p:nvPr>
        </p:nvSpPr>
        <p:spPr>
          <a:xfrm>
            <a:off x="720000" y="1033100"/>
            <a:ext cx="7704000" cy="3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 u="sng">
                <a:hlinkClick r:id="rId3"/>
              </a:rPr>
              <a:t>https://stability.ai/blog/stable-diffusion-public-release</a:t>
            </a:r>
            <a:endParaRPr sz="9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950"/>
              <a:t>https://github.com/WongKinYiu/yolov7</a:t>
            </a:r>
            <a:endParaRPr sz="95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 u="sng">
                <a:hlinkClick r:id="rId4"/>
              </a:rPr>
              <a:t>https://magenta.tensorflow.org/research</a:t>
            </a:r>
            <a:endParaRPr sz="95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 u="sng">
                <a:hlinkClick r:id="rId5"/>
              </a:rPr>
              <a:t>https://openai.com/blog/chatgpt/</a:t>
            </a:r>
            <a:endParaRPr sz="95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 u="sng">
                <a:hlinkClick r:id="rId6"/>
              </a:rPr>
              <a:t>https://www.deepmind.com/research</a:t>
            </a:r>
            <a:endParaRPr sz="95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 u="sng">
                <a:hlinkClick r:id="rId7"/>
              </a:rPr>
              <a:t>https://huggingface.co/</a:t>
            </a:r>
            <a:endParaRPr sz="95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 u="sng">
                <a:hlinkClick r:id="rId8"/>
              </a:rPr>
              <a:t>https://paperswithcode.com/</a:t>
            </a:r>
            <a:endParaRPr sz="95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950" u="sng">
                <a:hlinkClick r:id="rId9"/>
              </a:rPr>
              <a:t>https://openai.com/blog/whisper/</a:t>
            </a:r>
            <a:endParaRPr sz="95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26"/>
          <p:cNvSpPr txBox="1"/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3021" name="Google Shape;3021;p26"/>
          <p:cNvSpPr txBox="1"/>
          <p:nvPr>
            <p:ph idx="1" type="subTitle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chemeClr val="accent6"/>
                </a:solidFill>
                <a:highlight>
                  <a:schemeClr val="accent1"/>
                </a:highlight>
              </a:rPr>
              <a:t>¿Preguntas</a:t>
            </a:r>
            <a:r>
              <a:rPr b="1" lang="en">
                <a:solidFill>
                  <a:schemeClr val="accent6"/>
                </a:solidFill>
                <a:highlight>
                  <a:schemeClr val="accent1"/>
                </a:highlight>
              </a:rPr>
              <a:t>?</a:t>
            </a:r>
            <a:endParaRPr b="1">
              <a:solidFill>
                <a:schemeClr val="accent6"/>
              </a:solidFill>
              <a:highlight>
                <a:schemeClr val="accen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rodolfolobo</a:t>
            </a:r>
            <a:r>
              <a:rPr lang="en">
                <a:solidFill>
                  <a:schemeClr val="lt1"/>
                </a:solidFill>
              </a:rPr>
              <a:t>@</a:t>
            </a:r>
            <a:r>
              <a:rPr lang="en"/>
              <a:t>ug.uchile</a:t>
            </a:r>
            <a:r>
              <a:rPr lang="en">
                <a:solidFill>
                  <a:schemeClr val="lt1"/>
                </a:solidFill>
              </a:rPr>
              <a:t>.c</a:t>
            </a:r>
            <a:r>
              <a:rPr lang="en"/>
              <a:t>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2" name="Google Shape;3022;p26"/>
          <p:cNvSpPr txBox="1"/>
          <p:nvPr>
            <p:ph idx="2" type="subTitle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Please keep this slide as attribution</a:t>
            </a:r>
            <a:endParaRPr/>
          </a:p>
        </p:txBody>
      </p:sp>
      <p:grpSp>
        <p:nvGrpSpPr>
          <p:cNvPr id="3023" name="Google Shape;3023;p26"/>
          <p:cNvGrpSpPr/>
          <p:nvPr/>
        </p:nvGrpSpPr>
        <p:grpSpPr>
          <a:xfrm>
            <a:off x="1160021" y="1885876"/>
            <a:ext cx="800323" cy="933940"/>
            <a:chOff x="3136725" y="3287950"/>
            <a:chExt cx="1130400" cy="1319125"/>
          </a:xfrm>
        </p:grpSpPr>
        <p:sp>
          <p:nvSpPr>
            <p:cNvPr id="3024" name="Google Shape;3024;p26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26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6" name="Google Shape;3026;p26"/>
          <p:cNvGrpSpPr/>
          <p:nvPr/>
        </p:nvGrpSpPr>
        <p:grpSpPr>
          <a:xfrm>
            <a:off x="7183646" y="1885876"/>
            <a:ext cx="800323" cy="933940"/>
            <a:chOff x="3136725" y="3287950"/>
            <a:chExt cx="1130400" cy="1319125"/>
          </a:xfrm>
        </p:grpSpPr>
        <p:sp>
          <p:nvSpPr>
            <p:cNvPr id="3027" name="Google Shape;3027;p26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26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29" name="Google Shape;3029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025" y="2019500"/>
            <a:ext cx="800325" cy="8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0" name="Google Shape;3030;p2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3650" y="2045249"/>
            <a:ext cx="774548" cy="7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3"/>
          <p:cNvSpPr txBox="1"/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—Geoffrey Hinton</a:t>
            </a:r>
            <a:endParaRPr/>
          </a:p>
        </p:txBody>
      </p:sp>
      <p:sp>
        <p:nvSpPr>
          <p:cNvPr id="1279" name="Google Shape;1279;p23"/>
          <p:cNvSpPr txBox="1"/>
          <p:nvPr>
            <p:ph idx="1" type="subTitle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“The future depends on some graduate student who is deeply suspicious of everything I have said.”</a:t>
            </a:r>
            <a:endParaRPr/>
          </a:p>
        </p:txBody>
      </p:sp>
      <p:sp>
        <p:nvSpPr>
          <p:cNvPr id="1280" name="Google Shape;1280;p23"/>
          <p:cNvSpPr/>
          <p:nvPr/>
        </p:nvSpPr>
        <p:spPr>
          <a:xfrm>
            <a:off x="5662050" y="5070900"/>
            <a:ext cx="34750" cy="30525"/>
          </a:xfrm>
          <a:custGeom>
            <a:rect b="b" l="l" r="r" t="t"/>
            <a:pathLst>
              <a:path extrusionOk="0" h="1221" w="1390">
                <a:moveTo>
                  <a:pt x="695" y="1"/>
                </a:moveTo>
                <a:cubicBezTo>
                  <a:pt x="584" y="1"/>
                  <a:pt x="471" y="31"/>
                  <a:pt x="370" y="95"/>
                </a:cubicBezTo>
                <a:cubicBezTo>
                  <a:pt x="84" y="274"/>
                  <a:pt x="0" y="651"/>
                  <a:pt x="179" y="936"/>
                </a:cubicBezTo>
                <a:cubicBezTo>
                  <a:pt x="295" y="1119"/>
                  <a:pt x="493" y="1220"/>
                  <a:pt x="695" y="1220"/>
                </a:cubicBezTo>
                <a:cubicBezTo>
                  <a:pt x="807" y="1220"/>
                  <a:pt x="919" y="1190"/>
                  <a:pt x="1020" y="1126"/>
                </a:cubicBezTo>
                <a:cubicBezTo>
                  <a:pt x="1305" y="947"/>
                  <a:pt x="1390" y="569"/>
                  <a:pt x="1209" y="285"/>
                </a:cubicBezTo>
                <a:cubicBezTo>
                  <a:pt x="1094" y="101"/>
                  <a:pt x="897" y="1"/>
                  <a:pt x="6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23"/>
          <p:cNvSpPr/>
          <p:nvPr/>
        </p:nvSpPr>
        <p:spPr>
          <a:xfrm>
            <a:off x="5542700" y="5071450"/>
            <a:ext cx="48725" cy="42700"/>
          </a:xfrm>
          <a:custGeom>
            <a:rect b="b" l="l" r="r" t="t"/>
            <a:pathLst>
              <a:path extrusionOk="0" h="1708" w="1949">
                <a:moveTo>
                  <a:pt x="974" y="0"/>
                </a:moveTo>
                <a:cubicBezTo>
                  <a:pt x="819" y="0"/>
                  <a:pt x="661" y="43"/>
                  <a:pt x="520" y="132"/>
                </a:cubicBezTo>
                <a:cubicBezTo>
                  <a:pt x="121" y="383"/>
                  <a:pt x="1" y="911"/>
                  <a:pt x="253" y="1309"/>
                </a:cubicBezTo>
                <a:cubicBezTo>
                  <a:pt x="415" y="1567"/>
                  <a:pt x="692" y="1708"/>
                  <a:pt x="975" y="1708"/>
                </a:cubicBezTo>
                <a:cubicBezTo>
                  <a:pt x="1131" y="1708"/>
                  <a:pt x="1288" y="1665"/>
                  <a:pt x="1430" y="1576"/>
                </a:cubicBezTo>
                <a:cubicBezTo>
                  <a:pt x="1829" y="1324"/>
                  <a:pt x="1949" y="797"/>
                  <a:pt x="1697" y="399"/>
                </a:cubicBezTo>
                <a:cubicBezTo>
                  <a:pt x="1535" y="141"/>
                  <a:pt x="1258" y="0"/>
                  <a:pt x="9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"/>
          <p:cNvSpPr txBox="1"/>
          <p:nvPr>
            <p:ph idx="2" type="title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OBJETIVOS, CONTENIDOS Y METODOLOGÍA</a:t>
            </a:r>
            <a:endParaRPr sz="2700"/>
          </a:p>
        </p:txBody>
      </p:sp>
      <p:sp>
        <p:nvSpPr>
          <p:cNvPr id="1287" name="Google Shape;1287;p4"/>
          <p:cNvSpPr txBox="1"/>
          <p:nvPr>
            <p:ph idx="1" type="subTitle"/>
          </p:nvPr>
        </p:nvSpPr>
        <p:spPr>
          <a:xfrm>
            <a:off x="2305700" y="2980400"/>
            <a:ext cx="5158200" cy="44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200"/>
              <a:t>R</a:t>
            </a:r>
            <a:r>
              <a:rPr lang="en" sz="1200"/>
              <a:t>evisión de los objetivos del curso, cómo y qué aprenderemos. También revisaremos a través de qué herramientas lograremos los objetivos.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e78eed6304_1_1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2"/>
                </a:solidFill>
              </a:rPr>
              <a:t>Objetivos</a:t>
            </a:r>
            <a:r>
              <a:rPr lang="en"/>
              <a:t> del Curso</a:t>
            </a:r>
            <a:endParaRPr/>
          </a:p>
        </p:txBody>
      </p:sp>
      <p:sp>
        <p:nvSpPr>
          <p:cNvPr id="1293" name="Google Shape;1293;g1e78eed6304_1_118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Al finalizar el curso tú podrás: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00">
                <a:solidFill>
                  <a:schemeClr val="accent6"/>
                </a:solidFill>
                <a:highlight>
                  <a:schemeClr val="accent3"/>
                </a:highlight>
              </a:rPr>
              <a:t>Objetivos de Aprendizaje</a:t>
            </a:r>
            <a:r>
              <a:rPr b="1" lang="en" sz="1200">
                <a:solidFill>
                  <a:schemeClr val="accent6"/>
                </a:solidFill>
                <a:highlight>
                  <a:schemeClr val="accent3"/>
                </a:highlight>
              </a:rPr>
              <a:t>:</a:t>
            </a:r>
            <a:endParaRPr b="1" sz="1200">
              <a:solidFill>
                <a:schemeClr val="accent6"/>
              </a:solidFill>
              <a:highlight>
                <a:schemeClr val="accent3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b="1" lang="en" sz="1200"/>
              <a:t>Comprender </a:t>
            </a:r>
            <a:r>
              <a:rPr lang="en" sz="1200"/>
              <a:t>ideas generales sobre el uso y funcionamiento de diferentes modelos de machine learning.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b="1" lang="en" sz="1200"/>
              <a:t>Reconocer y utilizar</a:t>
            </a:r>
            <a:r>
              <a:rPr lang="en" sz="1200"/>
              <a:t> estrategias de pre-procesamiento de audio en el contexto de machine learning dependiendo del problema.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b="1" lang="en" sz="1200"/>
              <a:t>Aplicar estas herramientas en problemas de clasificación de audio</a:t>
            </a:r>
            <a:r>
              <a:rPr lang="en" sz="1200"/>
              <a:t>, recurriendo a diferentes estrategias, comparando resultados y utilizando diferentes herramientas estadísticas y de visualización de datos.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00">
                <a:solidFill>
                  <a:schemeClr val="accent6"/>
                </a:solidFill>
                <a:highlight>
                  <a:schemeClr val="accent3"/>
                </a:highlight>
              </a:rPr>
              <a:t>¿Cómo lo Lograremos?</a:t>
            </a:r>
            <a:r>
              <a:rPr b="1" lang="en" sz="1200">
                <a:solidFill>
                  <a:schemeClr val="accent6"/>
                </a:solidFill>
                <a:highlight>
                  <a:schemeClr val="accent3"/>
                </a:highlight>
              </a:rPr>
              <a:t>:</a:t>
            </a:r>
            <a:endParaRPr b="1" sz="1200">
              <a:solidFill>
                <a:schemeClr val="accent6"/>
              </a:solidFill>
              <a:highlight>
                <a:schemeClr val="accent3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lang="en" sz="1200"/>
              <a:t>Construyendo las bases </a:t>
            </a:r>
            <a:r>
              <a:rPr b="1" lang="en" sz="1200"/>
              <a:t>matemáticas</a:t>
            </a:r>
            <a:r>
              <a:rPr lang="en" sz="1200"/>
              <a:t> necesarias para comprender el funcionamiento de estos algoritmos. (sólo si es necesario o de forma paralela).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b="1" lang="en" sz="1200"/>
              <a:t>Programando</a:t>
            </a:r>
            <a:r>
              <a:rPr lang="en" sz="1200"/>
              <a:t> y utilizando diferentes librerías en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en" sz="1200"/>
              <a:t>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</a:pPr>
            <a:r>
              <a:rPr lang="en" sz="1200"/>
              <a:t>Enfocando todo el esfuerzo en </a:t>
            </a:r>
            <a:r>
              <a:rPr b="1" lang="en" sz="1200"/>
              <a:t>problemas de clasificación de audio</a:t>
            </a:r>
            <a:r>
              <a:rPr lang="en" sz="1200"/>
              <a:t>.</a:t>
            </a:r>
            <a:endParaRPr b="1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8" name="Google Shape;1298;p19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1299" name="Google Shape;1299;p19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27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9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9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9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9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4" name="Google Shape;1304;p19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900">
                <a:solidFill>
                  <a:schemeClr val="lt2"/>
                </a:solidFill>
              </a:rPr>
              <a:t>¿Qué es</a:t>
            </a:r>
            <a:r>
              <a:rPr lang="en" sz="5900"/>
              <a:t> Machine Learning?</a:t>
            </a:r>
            <a:endParaRPr sz="5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5"/>
          <p:cNvGrpSpPr/>
          <p:nvPr/>
        </p:nvGrpSpPr>
        <p:grpSpPr>
          <a:xfrm>
            <a:off x="1671550" y="1481700"/>
            <a:ext cx="5727600" cy="1901700"/>
            <a:chOff x="1708175" y="1932750"/>
            <a:chExt cx="5727600" cy="1901700"/>
          </a:xfrm>
        </p:grpSpPr>
        <p:sp>
          <p:nvSpPr>
            <p:cNvPr id="1310" name="Google Shape;1310;p5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5" name="Google Shape;1315;p5"/>
          <p:cNvSpPr txBox="1"/>
          <p:nvPr>
            <p:ph type="title"/>
          </p:nvPr>
        </p:nvSpPr>
        <p:spPr>
          <a:xfrm>
            <a:off x="1671525" y="16998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600"/>
              <a:t>¿Qué es Machine Learning?</a:t>
            </a:r>
            <a:endParaRPr sz="2600"/>
          </a:p>
        </p:txBody>
      </p:sp>
      <p:sp>
        <p:nvSpPr>
          <p:cNvPr id="1316" name="Google Shape;1316;p5"/>
          <p:cNvSpPr txBox="1"/>
          <p:nvPr>
            <p:ph idx="1" type="subTitle"/>
          </p:nvPr>
        </p:nvSpPr>
        <p:spPr>
          <a:xfrm>
            <a:off x="1671550" y="2541600"/>
            <a:ext cx="5727600" cy="115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Machine learning is a subfield of artificial intelligence, which is broadly defined as the capability of a machine to </a:t>
            </a:r>
            <a:r>
              <a:rPr b="1" lang="en">
                <a:solidFill>
                  <a:schemeClr val="accent6"/>
                </a:solidFill>
                <a:highlight>
                  <a:schemeClr val="accent1"/>
                </a:highlight>
              </a:rPr>
              <a:t>imitate intelligent human behavior</a:t>
            </a:r>
            <a:r>
              <a:rPr lang="en"/>
              <a:t>. Artificial intelligence systems are used to perform complex tasks in a way that is similar to how humans solve problems. (MIT, Sara Brown)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" name="Google Shape;1321;g1fa41cd0f56_0_1370"/>
          <p:cNvGrpSpPr/>
          <p:nvPr/>
        </p:nvGrpSpPr>
        <p:grpSpPr>
          <a:xfrm>
            <a:off x="1671550" y="1481700"/>
            <a:ext cx="5727600" cy="1901700"/>
            <a:chOff x="1708175" y="1932750"/>
            <a:chExt cx="5727600" cy="1901700"/>
          </a:xfrm>
        </p:grpSpPr>
        <p:sp>
          <p:nvSpPr>
            <p:cNvPr id="1322" name="Google Shape;1322;g1fa41cd0f56_0_1370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1fa41cd0f56_0_1370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1fa41cd0f56_0_1370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1fa41cd0f56_0_1370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1fa41cd0f56_0_1370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7" name="Google Shape;1327;g1fa41cd0f56_0_1370"/>
          <p:cNvSpPr txBox="1"/>
          <p:nvPr>
            <p:ph type="title"/>
          </p:nvPr>
        </p:nvSpPr>
        <p:spPr>
          <a:xfrm>
            <a:off x="1671525" y="16998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600"/>
              <a:t>¿Qué es Machine Learning?</a:t>
            </a:r>
            <a:endParaRPr sz="2600"/>
          </a:p>
        </p:txBody>
      </p:sp>
      <p:sp>
        <p:nvSpPr>
          <p:cNvPr id="1328" name="Google Shape;1328;g1fa41cd0f56_0_1370"/>
          <p:cNvSpPr txBox="1"/>
          <p:nvPr>
            <p:ph idx="1" type="subTitle"/>
          </p:nvPr>
        </p:nvSpPr>
        <p:spPr>
          <a:xfrm>
            <a:off x="1671550" y="2541600"/>
            <a:ext cx="5727600" cy="84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</a:t>
            </a:r>
            <a:r>
              <a:rPr lang="en"/>
              <a:t>he field of study that gives computers </a:t>
            </a:r>
            <a:r>
              <a:rPr lang="en"/>
              <a:t>the ability to learn without explicitly being programmed.</a:t>
            </a:r>
            <a:r>
              <a:rPr lang="en"/>
              <a:t> (Arthur Samuel, 1950 - TeX)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